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6072a72b444e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511fb6ed6a4a50"/>
  </p:sldMasterIdLst>
  <p:sldIdLst>
    <p:sldId xmlns:r="http://schemas.openxmlformats.org/officeDocument/2006/relationships" id="256" r:id="Rb9678fe43c6c4c3c"/>
    <p:sldId xmlns:r="http://schemas.openxmlformats.org/officeDocument/2006/relationships" id="257" r:id="Rf5643bbf0798466b"/>
    <p:sldId xmlns:r="http://schemas.openxmlformats.org/officeDocument/2006/relationships" id="258" r:id="R354a58153f78451e"/>
    <p:sldId xmlns:r="http://schemas.openxmlformats.org/officeDocument/2006/relationships" id="259" r:id="Re241f131181241e4"/>
    <p:sldId xmlns:r="http://schemas.openxmlformats.org/officeDocument/2006/relationships" id="260" r:id="R67ce23c570dd4d89"/>
    <p:sldId xmlns:r="http://schemas.openxmlformats.org/officeDocument/2006/relationships" id="261" r:id="R4ad62b1eb31b4f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511fb6ed6a4a50" /><Relationship Type="http://schemas.openxmlformats.org/officeDocument/2006/relationships/slide" Target="/ppt/slides/slide1.xml" Id="Rb9678fe43c6c4c3c" /><Relationship Type="http://schemas.openxmlformats.org/officeDocument/2006/relationships/slide" Target="/ppt/slides/slide2.xml" Id="Rf5643bbf0798466b" /><Relationship Type="http://schemas.openxmlformats.org/officeDocument/2006/relationships/slide" Target="/ppt/slides/slide3.xml" Id="R354a58153f78451e" /><Relationship Type="http://schemas.openxmlformats.org/officeDocument/2006/relationships/slide" Target="/ppt/slides/slide4.xml" Id="Re241f131181241e4" /><Relationship Type="http://schemas.openxmlformats.org/officeDocument/2006/relationships/slide" Target="/ppt/slides/slide5.xml" Id="R67ce23c570dd4d89" /><Relationship Type="http://schemas.openxmlformats.org/officeDocument/2006/relationships/slide" Target="/ppt/slides/slide6.xml" Id="R4ad62b1eb31b4f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8d07489ce444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86088ae5a42e6" /><Relationship Type="http://schemas.openxmlformats.org/officeDocument/2006/relationships/theme" Target="/ppt/slideMasters/theme/theme1.xml" Id="R3ac384cf29f047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986088ae5a42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05399109a4a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e559fed5440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f526aa63d4e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80924812049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2e846afc047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3b514c91d4e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Hagebyveien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930 078 913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