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767462882e48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90fa14199f4c9e"/>
  </p:sldMasterIdLst>
  <p:sldIdLst>
    <p:sldId xmlns:r="http://schemas.openxmlformats.org/officeDocument/2006/relationships" id="256" r:id="R250c3cb48c484e56"/>
    <p:sldId xmlns:r="http://schemas.openxmlformats.org/officeDocument/2006/relationships" id="257" r:id="R40347bd80721461f"/>
    <p:sldId xmlns:r="http://schemas.openxmlformats.org/officeDocument/2006/relationships" id="258" r:id="R16ddc10e37bb436d"/>
    <p:sldId xmlns:r="http://schemas.openxmlformats.org/officeDocument/2006/relationships" id="259" r:id="Rd008de98d4364630"/>
    <p:sldId xmlns:r="http://schemas.openxmlformats.org/officeDocument/2006/relationships" id="260" r:id="R13aa0b3656ea4351"/>
    <p:sldId xmlns:r="http://schemas.openxmlformats.org/officeDocument/2006/relationships" id="261" r:id="R0cb02c77387c410a"/>
    <p:sldId xmlns:r="http://schemas.openxmlformats.org/officeDocument/2006/relationships" id="262" r:id="Rd203543a869144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90fa14199f4c9e" /><Relationship Type="http://schemas.openxmlformats.org/officeDocument/2006/relationships/slide" Target="/ppt/slides/slide1.xml" Id="R250c3cb48c484e56" /><Relationship Type="http://schemas.openxmlformats.org/officeDocument/2006/relationships/slide" Target="/ppt/slides/slide2.xml" Id="R40347bd80721461f" /><Relationship Type="http://schemas.openxmlformats.org/officeDocument/2006/relationships/slide" Target="/ppt/slides/slide3.xml" Id="R16ddc10e37bb436d" /><Relationship Type="http://schemas.openxmlformats.org/officeDocument/2006/relationships/slide" Target="/ppt/slides/slide4.xml" Id="Rd008de98d4364630" /><Relationship Type="http://schemas.openxmlformats.org/officeDocument/2006/relationships/slide" Target="/ppt/slides/slide5.xml" Id="R13aa0b3656ea4351" /><Relationship Type="http://schemas.openxmlformats.org/officeDocument/2006/relationships/slide" Target="/ppt/slides/slide6.xml" Id="R0cb02c77387c410a" /><Relationship Type="http://schemas.openxmlformats.org/officeDocument/2006/relationships/slide" Target="/ppt/slides/slide7.xml" Id="Rd203543a869144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ea51de94eb4f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73fc0a06a4046" /><Relationship Type="http://schemas.openxmlformats.org/officeDocument/2006/relationships/theme" Target="/ppt/slideMasters/theme/theme1.xml" Id="Rd9078a7f900e42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d73fc0a06a40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04e2dfaa145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b560fcdce4f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9c548debe46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0b8d443eb4e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f62e5fa4448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0302a816c44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edf6a473643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NYLUND JILL MARITA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Hagebyveien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