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efaedab58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a1591eb564139"/>
  </p:sldMasterIdLst>
  <p:sldIdLst>
    <p:sldId xmlns:r="http://schemas.openxmlformats.org/officeDocument/2006/relationships" id="256" r:id="R053af22440e24369"/>
    <p:sldId xmlns:r="http://schemas.openxmlformats.org/officeDocument/2006/relationships" id="257" r:id="R4deea0dbbce14713"/>
    <p:sldId xmlns:r="http://schemas.openxmlformats.org/officeDocument/2006/relationships" id="258" r:id="R066d22c801b843cb"/>
    <p:sldId xmlns:r="http://schemas.openxmlformats.org/officeDocument/2006/relationships" id="259" r:id="R958fdb60dfff4d9b"/>
    <p:sldId xmlns:r="http://schemas.openxmlformats.org/officeDocument/2006/relationships" id="260" r:id="Rc66947b597244946"/>
    <p:sldId xmlns:r="http://schemas.openxmlformats.org/officeDocument/2006/relationships" id="261" r:id="Ra5d99748117b4ee6"/>
    <p:sldId xmlns:r="http://schemas.openxmlformats.org/officeDocument/2006/relationships" id="262" r:id="Rd04efce4c76c45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a1591eb564139" /><Relationship Type="http://schemas.openxmlformats.org/officeDocument/2006/relationships/slide" Target="/ppt/slides/slide1.xml" Id="R053af22440e24369" /><Relationship Type="http://schemas.openxmlformats.org/officeDocument/2006/relationships/slide" Target="/ppt/slides/slide2.xml" Id="R4deea0dbbce14713" /><Relationship Type="http://schemas.openxmlformats.org/officeDocument/2006/relationships/slide" Target="/ppt/slides/slide3.xml" Id="R066d22c801b843cb" /><Relationship Type="http://schemas.openxmlformats.org/officeDocument/2006/relationships/slide" Target="/ppt/slides/slide4.xml" Id="R958fdb60dfff4d9b" /><Relationship Type="http://schemas.openxmlformats.org/officeDocument/2006/relationships/slide" Target="/ppt/slides/slide5.xml" Id="Rc66947b597244946" /><Relationship Type="http://schemas.openxmlformats.org/officeDocument/2006/relationships/slide" Target="/ppt/slides/slide6.xml" Id="Ra5d99748117b4ee6" /><Relationship Type="http://schemas.openxmlformats.org/officeDocument/2006/relationships/slide" Target="/ppt/slides/slide7.xml" Id="Rd04efce4c76c45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9a305b7f049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3c516fcb24bb5" /><Relationship Type="http://schemas.openxmlformats.org/officeDocument/2006/relationships/theme" Target="/ppt/slideMasters/theme/theme1.xml" Id="R2e3c02ccda16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3c516fcb2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433a7f23144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2159c5334d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26108aff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cf2688b0b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0d207d5c544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f625ee94a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66c432300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AKVAMARIN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AKVAMARIN FORVALTNING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1 288 918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43 132 133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118 424 986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J HOLDING AS  –  94,8 %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BALTO ASSET MANAGEMENT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