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b06d7d9075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c9b17cccb4357"/>
  </p:sldMasterIdLst>
  <p:sldIdLst>
    <p:sldId xmlns:r="http://schemas.openxmlformats.org/officeDocument/2006/relationships" id="256" r:id="R6d10d668b05c4344"/>
    <p:sldId xmlns:r="http://schemas.openxmlformats.org/officeDocument/2006/relationships" id="257" r:id="Ra53edc2cea0d4afe"/>
    <p:sldId xmlns:r="http://schemas.openxmlformats.org/officeDocument/2006/relationships" id="258" r:id="R901fc3aebd5645cd"/>
    <p:sldId xmlns:r="http://schemas.openxmlformats.org/officeDocument/2006/relationships" id="259" r:id="R1be24d01ceed4e81"/>
    <p:sldId xmlns:r="http://schemas.openxmlformats.org/officeDocument/2006/relationships" id="260" r:id="R2baab379e7114339"/>
    <p:sldId xmlns:r="http://schemas.openxmlformats.org/officeDocument/2006/relationships" id="261" r:id="Rfb87bfac15584138"/>
    <p:sldId xmlns:r="http://schemas.openxmlformats.org/officeDocument/2006/relationships" id="262" r:id="R58dfb002d3d0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c9b17cccb4357" /><Relationship Type="http://schemas.openxmlformats.org/officeDocument/2006/relationships/slide" Target="/ppt/slides/slide1.xml" Id="R6d10d668b05c4344" /><Relationship Type="http://schemas.openxmlformats.org/officeDocument/2006/relationships/slide" Target="/ppt/slides/slide2.xml" Id="Ra53edc2cea0d4afe" /><Relationship Type="http://schemas.openxmlformats.org/officeDocument/2006/relationships/slide" Target="/ppt/slides/slide3.xml" Id="R901fc3aebd5645cd" /><Relationship Type="http://schemas.openxmlformats.org/officeDocument/2006/relationships/slide" Target="/ppt/slides/slide4.xml" Id="R1be24d01ceed4e81" /><Relationship Type="http://schemas.openxmlformats.org/officeDocument/2006/relationships/slide" Target="/ppt/slides/slide5.xml" Id="R2baab379e7114339" /><Relationship Type="http://schemas.openxmlformats.org/officeDocument/2006/relationships/slide" Target="/ppt/slides/slide6.xml" Id="Rfb87bfac15584138" /><Relationship Type="http://schemas.openxmlformats.org/officeDocument/2006/relationships/slide" Target="/ppt/slides/slide7.xml" Id="R58dfb002d3d0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0949c241442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5b05e9f5649b6" /><Relationship Type="http://schemas.openxmlformats.org/officeDocument/2006/relationships/theme" Target="/ppt/slideMasters/theme/theme1.xml" Id="R3dca2543ddfd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5b05e9f56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853c1dd43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ccafe720c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6fd2c76b24d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739fad391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93330b79b43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32c345898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398f799448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LORENTZEN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LORENTZEN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17 867 045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160 427 411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303 933 327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348 863 835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GRANSTUEN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INVESTORIUS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 CBL AS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14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930 100 102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