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ca305a71545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6d021005be4fd4"/>
  </p:sldMasterIdLst>
  <p:sldIdLst>
    <p:sldId xmlns:r="http://schemas.openxmlformats.org/officeDocument/2006/relationships" id="256" r:id="Rc3f9887b44c64b21"/>
    <p:sldId xmlns:r="http://schemas.openxmlformats.org/officeDocument/2006/relationships" id="257" r:id="R76c108aedde44489"/>
    <p:sldId xmlns:r="http://schemas.openxmlformats.org/officeDocument/2006/relationships" id="258" r:id="R6ce05a652cba4951"/>
    <p:sldId xmlns:r="http://schemas.openxmlformats.org/officeDocument/2006/relationships" id="259" r:id="R46149dc389a04894"/>
    <p:sldId xmlns:r="http://schemas.openxmlformats.org/officeDocument/2006/relationships" id="260" r:id="R2403c7a3426d4181"/>
    <p:sldId xmlns:r="http://schemas.openxmlformats.org/officeDocument/2006/relationships" id="261" r:id="R5c9d3b46ae71438e"/>
    <p:sldId xmlns:r="http://schemas.openxmlformats.org/officeDocument/2006/relationships" id="262" r:id="Rdd630eb9ce5f4d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d021005be4fd4" /><Relationship Type="http://schemas.openxmlformats.org/officeDocument/2006/relationships/slide" Target="/ppt/slides/slide1.xml" Id="Rc3f9887b44c64b21" /><Relationship Type="http://schemas.openxmlformats.org/officeDocument/2006/relationships/slide" Target="/ppt/slides/slide2.xml" Id="R76c108aedde44489" /><Relationship Type="http://schemas.openxmlformats.org/officeDocument/2006/relationships/slide" Target="/ppt/slides/slide3.xml" Id="R6ce05a652cba4951" /><Relationship Type="http://schemas.openxmlformats.org/officeDocument/2006/relationships/slide" Target="/ppt/slides/slide4.xml" Id="R46149dc389a04894" /><Relationship Type="http://schemas.openxmlformats.org/officeDocument/2006/relationships/slide" Target="/ppt/slides/slide5.xml" Id="R2403c7a3426d4181" /><Relationship Type="http://schemas.openxmlformats.org/officeDocument/2006/relationships/slide" Target="/ppt/slides/slide6.xml" Id="R5c9d3b46ae71438e" /><Relationship Type="http://schemas.openxmlformats.org/officeDocument/2006/relationships/slide" Target="/ppt/slides/slide7.xml" Id="Rdd630eb9ce5f4d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19c45a3f0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1ccb8840b4ca1" /><Relationship Type="http://schemas.openxmlformats.org/officeDocument/2006/relationships/theme" Target="/ppt/slideMasters/theme/theme1.xml" Id="R35dc3a895a2f4c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31ccb8840b4c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39eccaaf444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caf74a723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b8b5e2a1045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64697607b48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b87b9eca747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9ff17eb1d4e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b8929401d47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RIEBER &amp; SØN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&amp; SØN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ATLANTIS VEST AS  –  41,8 %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ZEE PLOEG AS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MTG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RIKA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CRIEBER INVEST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SEBRIE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930 131 148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