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7392fc0c5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93da01f5e4685"/>
  </p:sldMasterIdLst>
  <p:sldIdLst>
    <p:sldId xmlns:r="http://schemas.openxmlformats.org/officeDocument/2006/relationships" id="256" r:id="Ra1a5b62ceb124f6b"/>
    <p:sldId xmlns:r="http://schemas.openxmlformats.org/officeDocument/2006/relationships" id="257" r:id="R1a3384a373cf4268"/>
    <p:sldId xmlns:r="http://schemas.openxmlformats.org/officeDocument/2006/relationships" id="258" r:id="R525a4322d2c34848"/>
    <p:sldId xmlns:r="http://schemas.openxmlformats.org/officeDocument/2006/relationships" id="259" r:id="Rb056c83606d04c0c"/>
    <p:sldId xmlns:r="http://schemas.openxmlformats.org/officeDocument/2006/relationships" id="260" r:id="Rba09668d0bfc4b90"/>
    <p:sldId xmlns:r="http://schemas.openxmlformats.org/officeDocument/2006/relationships" id="261" r:id="Re3a72a96aa014906"/>
    <p:sldId xmlns:r="http://schemas.openxmlformats.org/officeDocument/2006/relationships" id="262" r:id="R19fe36ce2d77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93da01f5e4685" /><Relationship Type="http://schemas.openxmlformats.org/officeDocument/2006/relationships/slide" Target="/ppt/slides/slide1.xml" Id="Ra1a5b62ceb124f6b" /><Relationship Type="http://schemas.openxmlformats.org/officeDocument/2006/relationships/slide" Target="/ppt/slides/slide2.xml" Id="R1a3384a373cf4268" /><Relationship Type="http://schemas.openxmlformats.org/officeDocument/2006/relationships/slide" Target="/ppt/slides/slide3.xml" Id="R525a4322d2c34848" /><Relationship Type="http://schemas.openxmlformats.org/officeDocument/2006/relationships/slide" Target="/ppt/slides/slide4.xml" Id="Rb056c83606d04c0c" /><Relationship Type="http://schemas.openxmlformats.org/officeDocument/2006/relationships/slide" Target="/ppt/slides/slide5.xml" Id="Rba09668d0bfc4b90" /><Relationship Type="http://schemas.openxmlformats.org/officeDocument/2006/relationships/slide" Target="/ppt/slides/slide6.xml" Id="Re3a72a96aa014906" /><Relationship Type="http://schemas.openxmlformats.org/officeDocument/2006/relationships/slide" Target="/ppt/slides/slide7.xml" Id="R19fe36ce2d77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143c150a0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c2ec827341ca" /><Relationship Type="http://schemas.openxmlformats.org/officeDocument/2006/relationships/theme" Target="/ppt/slideMasters/theme/theme1.xml" Id="R0106560852ae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8c2ec8273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ec580bac6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5344ed004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bde4f0814b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9dec75ba2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66b3d652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28a9d6fcc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bd787052e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SØREIDE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1 931 959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FLATERÅS ANNE-MARI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 etg, 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post@soreiderevisjon.no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930 140 031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