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abd8ea9dbb43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3153829f924ec0"/>
  </p:sldMasterIdLst>
  <p:sldIdLst>
    <p:sldId xmlns:r="http://schemas.openxmlformats.org/officeDocument/2006/relationships" id="256" r:id="Reef8ee48555c4e8c"/>
    <p:sldId xmlns:r="http://schemas.openxmlformats.org/officeDocument/2006/relationships" id="257" r:id="R5d1f2d7b9f2f40bf"/>
    <p:sldId xmlns:r="http://schemas.openxmlformats.org/officeDocument/2006/relationships" id="258" r:id="R0292187724ce4688"/>
    <p:sldId xmlns:r="http://schemas.openxmlformats.org/officeDocument/2006/relationships" id="259" r:id="R43fb0e29fa10487f"/>
    <p:sldId xmlns:r="http://schemas.openxmlformats.org/officeDocument/2006/relationships" id="260" r:id="R0b9f916850d9457e"/>
    <p:sldId xmlns:r="http://schemas.openxmlformats.org/officeDocument/2006/relationships" id="261" r:id="R50e5930b7d964f08"/>
    <p:sldId xmlns:r="http://schemas.openxmlformats.org/officeDocument/2006/relationships" id="262" r:id="R11fe292c34c14c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153829f924ec0" /><Relationship Type="http://schemas.openxmlformats.org/officeDocument/2006/relationships/slide" Target="/ppt/slides/slide1.xml" Id="Reef8ee48555c4e8c" /><Relationship Type="http://schemas.openxmlformats.org/officeDocument/2006/relationships/slide" Target="/ppt/slides/slide2.xml" Id="R5d1f2d7b9f2f40bf" /><Relationship Type="http://schemas.openxmlformats.org/officeDocument/2006/relationships/slide" Target="/ppt/slides/slide3.xml" Id="R0292187724ce4688" /><Relationship Type="http://schemas.openxmlformats.org/officeDocument/2006/relationships/slide" Target="/ppt/slides/slide4.xml" Id="R43fb0e29fa10487f" /><Relationship Type="http://schemas.openxmlformats.org/officeDocument/2006/relationships/slide" Target="/ppt/slides/slide5.xml" Id="R0b9f916850d9457e" /><Relationship Type="http://schemas.openxmlformats.org/officeDocument/2006/relationships/slide" Target="/ppt/slides/slide6.xml" Id="R50e5930b7d964f08" /><Relationship Type="http://schemas.openxmlformats.org/officeDocument/2006/relationships/slide" Target="/ppt/slides/slide7.xml" Id="R11fe292c34c14c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41a6542ab47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58b02c3b849a9" /><Relationship Type="http://schemas.openxmlformats.org/officeDocument/2006/relationships/theme" Target="/ppt/slideMasters/theme/theme1.xml" Id="R35a3b39870be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358b02c3b849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240fedabc41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ea1fbd4284b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ad9e9fd6640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6256b2cb1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49f94ef544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d6138c7ae49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83d92d68a48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KVITRAVN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KVITRAVN AS ble etablert [år] og holder til i Kleppestø.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917 087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JÆGER VINDEGG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Nipefjellet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5308 Kleppestø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930 163 473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KVITRAVN AS</a:t>
            </a:r>
          </a:p>
        </p:txBody>
      </p:sp>
    </p:spTree>
  </p:cSld>
  <p:clrMapOvr>
    <a:masterClrMapping xmlns:a="http://schemas.openxmlformats.org/drawingml/2006/main"/>
  </p:clrMapOvr>
</p:sld>
</file>