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509d8bab4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5909febaa4719"/>
  </p:sldMasterIdLst>
  <p:sldIdLst>
    <p:sldId xmlns:r="http://schemas.openxmlformats.org/officeDocument/2006/relationships" id="256" r:id="Ra64bb0c9a0a64743"/>
    <p:sldId xmlns:r="http://schemas.openxmlformats.org/officeDocument/2006/relationships" id="257" r:id="R351c4b8adbc24215"/>
    <p:sldId xmlns:r="http://schemas.openxmlformats.org/officeDocument/2006/relationships" id="258" r:id="R5b50d7ca53ae439b"/>
    <p:sldId xmlns:r="http://schemas.openxmlformats.org/officeDocument/2006/relationships" id="259" r:id="R36dd329616cd4a4e"/>
    <p:sldId xmlns:r="http://schemas.openxmlformats.org/officeDocument/2006/relationships" id="260" r:id="Re1d051e98f0243b7"/>
    <p:sldId xmlns:r="http://schemas.openxmlformats.org/officeDocument/2006/relationships" id="261" r:id="R3b1571ad3e3e4d58"/>
    <p:sldId xmlns:r="http://schemas.openxmlformats.org/officeDocument/2006/relationships" id="262" r:id="R9e36552b39db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5909febaa4719" /><Relationship Type="http://schemas.openxmlformats.org/officeDocument/2006/relationships/slide" Target="/ppt/slides/slide1.xml" Id="Ra64bb0c9a0a64743" /><Relationship Type="http://schemas.openxmlformats.org/officeDocument/2006/relationships/slide" Target="/ppt/slides/slide2.xml" Id="R351c4b8adbc24215" /><Relationship Type="http://schemas.openxmlformats.org/officeDocument/2006/relationships/slide" Target="/ppt/slides/slide3.xml" Id="R5b50d7ca53ae439b" /><Relationship Type="http://schemas.openxmlformats.org/officeDocument/2006/relationships/slide" Target="/ppt/slides/slide4.xml" Id="R36dd329616cd4a4e" /><Relationship Type="http://schemas.openxmlformats.org/officeDocument/2006/relationships/slide" Target="/ppt/slides/slide5.xml" Id="Re1d051e98f0243b7" /><Relationship Type="http://schemas.openxmlformats.org/officeDocument/2006/relationships/slide" Target="/ppt/slides/slide6.xml" Id="R3b1571ad3e3e4d58" /><Relationship Type="http://schemas.openxmlformats.org/officeDocument/2006/relationships/slide" Target="/ppt/slides/slide7.xml" Id="R9e36552b39db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9fd95b6c6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5d7b0a454868" /><Relationship Type="http://schemas.openxmlformats.org/officeDocument/2006/relationships/theme" Target="/ppt/slideMasters/theme/theme1.xml" Id="Rc3265b71da9d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75d7b0a45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d0611b6c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d65b3d29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b2e58c96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9417e690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847a6d3b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ebc48f79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fbaf894e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