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1c1d463f5f4b8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83f08b79399409b"/>
  </p:sldMasterIdLst>
  <p:sldIdLst>
    <p:sldId xmlns:r="http://schemas.openxmlformats.org/officeDocument/2006/relationships" id="256" r:id="R74aa910e6f8446f1"/>
    <p:sldId xmlns:r="http://schemas.openxmlformats.org/officeDocument/2006/relationships" id="257" r:id="R4cc2b5dd85a84f53"/>
    <p:sldId xmlns:r="http://schemas.openxmlformats.org/officeDocument/2006/relationships" id="258" r:id="R95b3a171374b48f5"/>
    <p:sldId xmlns:r="http://schemas.openxmlformats.org/officeDocument/2006/relationships" id="259" r:id="R9471aab284254c6e"/>
    <p:sldId xmlns:r="http://schemas.openxmlformats.org/officeDocument/2006/relationships" id="260" r:id="Rb611556b9a14495b"/>
    <p:sldId xmlns:r="http://schemas.openxmlformats.org/officeDocument/2006/relationships" id="261" r:id="Rf72cba89bc98458a"/>
    <p:sldId xmlns:r="http://schemas.openxmlformats.org/officeDocument/2006/relationships" id="262" r:id="R677e871d8f854a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f08b79399409b" /><Relationship Type="http://schemas.openxmlformats.org/officeDocument/2006/relationships/slide" Target="/ppt/slides/slide1.xml" Id="R74aa910e6f8446f1" /><Relationship Type="http://schemas.openxmlformats.org/officeDocument/2006/relationships/slide" Target="/ppt/slides/slide2.xml" Id="R4cc2b5dd85a84f53" /><Relationship Type="http://schemas.openxmlformats.org/officeDocument/2006/relationships/slide" Target="/ppt/slides/slide3.xml" Id="R95b3a171374b48f5" /><Relationship Type="http://schemas.openxmlformats.org/officeDocument/2006/relationships/slide" Target="/ppt/slides/slide4.xml" Id="R9471aab284254c6e" /><Relationship Type="http://schemas.openxmlformats.org/officeDocument/2006/relationships/slide" Target="/ppt/slides/slide5.xml" Id="Rb611556b9a14495b" /><Relationship Type="http://schemas.openxmlformats.org/officeDocument/2006/relationships/slide" Target="/ppt/slides/slide6.xml" Id="Rf72cba89bc98458a" /><Relationship Type="http://schemas.openxmlformats.org/officeDocument/2006/relationships/slide" Target="/ppt/slides/slide7.xml" Id="R677e871d8f854a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59aa5f76f0541e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53fd9a5c44d8b" /><Relationship Type="http://schemas.openxmlformats.org/officeDocument/2006/relationships/theme" Target="/ppt/slideMasters/theme/theme1.xml" Id="Rabf2a7dccff74c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3253fd9a5c44d8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7fd03120342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09350b8fcc47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3ef69e4fd4d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58e1c7e69a48c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638f35a06f48c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b71d76bb6241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97b2c62e5840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JOJOHA HANDEL OG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JOJOHA HANDEL OG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−70 946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939 730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17 793 665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17 858 962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 JOHANNSON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Karenslyst allé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930 167 584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JOJOHA HANDEL OG INVEST AS</a:t>
            </a:r>
          </a:p>
        </p:txBody>
      </p:sp>
    </p:spTree>
  </p:cSld>
  <p:clrMapOvr>
    <a:masterClrMapping xmlns:a="http://schemas.openxmlformats.org/drawingml/2006/main"/>
  </p:clrMapOvr>
</p:sld>
</file>