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176875c38547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24d442b3bf44e5"/>
  </p:sldMasterIdLst>
  <p:sldIdLst>
    <p:sldId xmlns:r="http://schemas.openxmlformats.org/officeDocument/2006/relationships" id="256" r:id="Rc0b4941fcc224185"/>
    <p:sldId xmlns:r="http://schemas.openxmlformats.org/officeDocument/2006/relationships" id="257" r:id="Rb018c61add54418c"/>
    <p:sldId xmlns:r="http://schemas.openxmlformats.org/officeDocument/2006/relationships" id="258" r:id="R27e0ed3d050040b3"/>
    <p:sldId xmlns:r="http://schemas.openxmlformats.org/officeDocument/2006/relationships" id="259" r:id="R66427bfb620c47fc"/>
    <p:sldId xmlns:r="http://schemas.openxmlformats.org/officeDocument/2006/relationships" id="260" r:id="R73983e3604aa4920"/>
    <p:sldId xmlns:r="http://schemas.openxmlformats.org/officeDocument/2006/relationships" id="261" r:id="R571f7815e02047f1"/>
    <p:sldId xmlns:r="http://schemas.openxmlformats.org/officeDocument/2006/relationships" id="262" r:id="R9e4cbef6bf994a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24d442b3bf44e5" /><Relationship Type="http://schemas.openxmlformats.org/officeDocument/2006/relationships/slide" Target="/ppt/slides/slide1.xml" Id="Rc0b4941fcc224185" /><Relationship Type="http://schemas.openxmlformats.org/officeDocument/2006/relationships/slide" Target="/ppt/slides/slide2.xml" Id="Rb018c61add54418c" /><Relationship Type="http://schemas.openxmlformats.org/officeDocument/2006/relationships/slide" Target="/ppt/slides/slide3.xml" Id="R27e0ed3d050040b3" /><Relationship Type="http://schemas.openxmlformats.org/officeDocument/2006/relationships/slide" Target="/ppt/slides/slide4.xml" Id="R66427bfb620c47fc" /><Relationship Type="http://schemas.openxmlformats.org/officeDocument/2006/relationships/slide" Target="/ppt/slides/slide5.xml" Id="R73983e3604aa4920" /><Relationship Type="http://schemas.openxmlformats.org/officeDocument/2006/relationships/slide" Target="/ppt/slides/slide6.xml" Id="R571f7815e02047f1" /><Relationship Type="http://schemas.openxmlformats.org/officeDocument/2006/relationships/slide" Target="/ppt/slides/slide7.xml" Id="R9e4cbef6bf994a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8e627e27a843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37bb432ec49c6" /><Relationship Type="http://schemas.openxmlformats.org/officeDocument/2006/relationships/theme" Target="/ppt/slideMasters/theme/theme1.xml" Id="R29ae460626504f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937bb432ec49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e37f4c1a246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ffdfa8bcc45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665a1084a49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a7e43ca9b4c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ac34e785849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06be942c441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eb6472f794a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CHAZ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CHAZ INVEST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885 154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110 203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456 446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2 707 707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 CHARLOTTE HEGGLAND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930 172 065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