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baf9beba814b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2c18665a564802"/>
  </p:sldMasterIdLst>
  <p:sldIdLst>
    <p:sldId xmlns:r="http://schemas.openxmlformats.org/officeDocument/2006/relationships" id="256" r:id="Rbe721ed40c2c446c"/>
    <p:sldId xmlns:r="http://schemas.openxmlformats.org/officeDocument/2006/relationships" id="257" r:id="R2aa3da0348dd471e"/>
    <p:sldId xmlns:r="http://schemas.openxmlformats.org/officeDocument/2006/relationships" id="258" r:id="R3e9babbdc02249a6"/>
    <p:sldId xmlns:r="http://schemas.openxmlformats.org/officeDocument/2006/relationships" id="259" r:id="R5c137c3ce65040f4"/>
    <p:sldId xmlns:r="http://schemas.openxmlformats.org/officeDocument/2006/relationships" id="260" r:id="Ra76d1d3b2f8348c8"/>
    <p:sldId xmlns:r="http://schemas.openxmlformats.org/officeDocument/2006/relationships" id="261" r:id="R3a3273c020c94f3d"/>
    <p:sldId xmlns:r="http://schemas.openxmlformats.org/officeDocument/2006/relationships" id="262" r:id="Rdfa977a2039b49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c18665a564802" /><Relationship Type="http://schemas.openxmlformats.org/officeDocument/2006/relationships/slide" Target="/ppt/slides/slide1.xml" Id="Rbe721ed40c2c446c" /><Relationship Type="http://schemas.openxmlformats.org/officeDocument/2006/relationships/slide" Target="/ppt/slides/slide2.xml" Id="R2aa3da0348dd471e" /><Relationship Type="http://schemas.openxmlformats.org/officeDocument/2006/relationships/slide" Target="/ppt/slides/slide3.xml" Id="R3e9babbdc02249a6" /><Relationship Type="http://schemas.openxmlformats.org/officeDocument/2006/relationships/slide" Target="/ppt/slides/slide4.xml" Id="R5c137c3ce65040f4" /><Relationship Type="http://schemas.openxmlformats.org/officeDocument/2006/relationships/slide" Target="/ppt/slides/slide5.xml" Id="Ra76d1d3b2f8348c8" /><Relationship Type="http://schemas.openxmlformats.org/officeDocument/2006/relationships/slide" Target="/ppt/slides/slide6.xml" Id="R3a3273c020c94f3d" /><Relationship Type="http://schemas.openxmlformats.org/officeDocument/2006/relationships/slide" Target="/ppt/slides/slide7.xml" Id="Rdfa977a2039b49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5561c9db784d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9ced4c3684f5d" /><Relationship Type="http://schemas.openxmlformats.org/officeDocument/2006/relationships/theme" Target="/ppt/slideMasters/theme/theme1.xml" Id="Ra94f2c16f53e43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59ced4c3684f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8e8148db84d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c48b0cee84c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222cdf7734f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9582e8146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4fdeaf25a43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d78238cae4a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033e9d9e64b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8 347 822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10 816 698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HOLDING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SERVICES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VINJE HOLDING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ES-HOLDING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930 182 796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INVEST AS</a:t>
            </a:r>
          </a:p>
        </p:txBody>
      </p:sp>
    </p:spTree>
  </p:cSld>
  <p:clrMapOvr>
    <a:masterClrMapping xmlns:a="http://schemas.openxmlformats.org/drawingml/2006/main"/>
  </p:clrMapOvr>
</p:sld>
</file>