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654ae182e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440ab76c14877"/>
  </p:sldMasterIdLst>
  <p:sldIdLst>
    <p:sldId xmlns:r="http://schemas.openxmlformats.org/officeDocument/2006/relationships" id="256" r:id="R844d46629af24287"/>
    <p:sldId xmlns:r="http://schemas.openxmlformats.org/officeDocument/2006/relationships" id="257" r:id="Rdc449f1143a8473b"/>
    <p:sldId xmlns:r="http://schemas.openxmlformats.org/officeDocument/2006/relationships" id="258" r:id="R487cf1f784814149"/>
    <p:sldId xmlns:r="http://schemas.openxmlformats.org/officeDocument/2006/relationships" id="259" r:id="R538558fa788b4eb2"/>
    <p:sldId xmlns:r="http://schemas.openxmlformats.org/officeDocument/2006/relationships" id="260" r:id="Rb2ff06b7e5f34fcb"/>
    <p:sldId xmlns:r="http://schemas.openxmlformats.org/officeDocument/2006/relationships" id="261" r:id="R9899dd53877b4ec3"/>
    <p:sldId xmlns:r="http://schemas.openxmlformats.org/officeDocument/2006/relationships" id="262" r:id="Ra7bf20e8b230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440ab76c14877" /><Relationship Type="http://schemas.openxmlformats.org/officeDocument/2006/relationships/slide" Target="/ppt/slides/slide1.xml" Id="R844d46629af24287" /><Relationship Type="http://schemas.openxmlformats.org/officeDocument/2006/relationships/slide" Target="/ppt/slides/slide2.xml" Id="Rdc449f1143a8473b" /><Relationship Type="http://schemas.openxmlformats.org/officeDocument/2006/relationships/slide" Target="/ppt/slides/slide3.xml" Id="R487cf1f784814149" /><Relationship Type="http://schemas.openxmlformats.org/officeDocument/2006/relationships/slide" Target="/ppt/slides/slide4.xml" Id="R538558fa788b4eb2" /><Relationship Type="http://schemas.openxmlformats.org/officeDocument/2006/relationships/slide" Target="/ppt/slides/slide5.xml" Id="Rb2ff06b7e5f34fcb" /><Relationship Type="http://schemas.openxmlformats.org/officeDocument/2006/relationships/slide" Target="/ppt/slides/slide6.xml" Id="R9899dd53877b4ec3" /><Relationship Type="http://schemas.openxmlformats.org/officeDocument/2006/relationships/slide" Target="/ppt/slides/slide7.xml" Id="Ra7bf20e8b230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40e66e602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df8163a64801" /><Relationship Type="http://schemas.openxmlformats.org/officeDocument/2006/relationships/theme" Target="/ppt/slideMasters/theme/theme1.xml" Id="Receb29bcc9cb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cdf8163a6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f691d4cae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71611a3e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12fbd4f80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cb51cde76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509fc02e5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8b73b129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74edbf30f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LAMINO AS ble etablert [år] og holder til i Vadheim.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HEIDI SKAAR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6996 Vadheim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930 190 500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LAMINO AS</a:t>
            </a:r>
          </a:p>
        </p:txBody>
      </p:sp>
    </p:spTree>
  </p:cSld>
  <p:clrMapOvr>
    <a:masterClrMapping xmlns:a="http://schemas.openxmlformats.org/drawingml/2006/main"/>
  </p:clrMapOvr>
</p:sld>
</file>