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3efdf8ff57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21b0084f6d4b53"/>
  </p:sldMasterIdLst>
  <p:sldIdLst>
    <p:sldId xmlns:r="http://schemas.openxmlformats.org/officeDocument/2006/relationships" id="256" r:id="R6735a2c9dd974649"/>
    <p:sldId xmlns:r="http://schemas.openxmlformats.org/officeDocument/2006/relationships" id="257" r:id="Rae787cdc2d9e431b"/>
    <p:sldId xmlns:r="http://schemas.openxmlformats.org/officeDocument/2006/relationships" id="258" r:id="Rd29105c59ecb488e"/>
    <p:sldId xmlns:r="http://schemas.openxmlformats.org/officeDocument/2006/relationships" id="259" r:id="Ra46f0527ad0f4015"/>
    <p:sldId xmlns:r="http://schemas.openxmlformats.org/officeDocument/2006/relationships" id="260" r:id="Rc3c1d95c63934128"/>
    <p:sldId xmlns:r="http://schemas.openxmlformats.org/officeDocument/2006/relationships" id="261" r:id="R9688664c588a4645"/>
    <p:sldId xmlns:r="http://schemas.openxmlformats.org/officeDocument/2006/relationships" id="262" r:id="R76ad61b15714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1b0084f6d4b53" /><Relationship Type="http://schemas.openxmlformats.org/officeDocument/2006/relationships/slide" Target="/ppt/slides/slide1.xml" Id="R6735a2c9dd974649" /><Relationship Type="http://schemas.openxmlformats.org/officeDocument/2006/relationships/slide" Target="/ppt/slides/slide2.xml" Id="Rae787cdc2d9e431b" /><Relationship Type="http://schemas.openxmlformats.org/officeDocument/2006/relationships/slide" Target="/ppt/slides/slide3.xml" Id="Rd29105c59ecb488e" /><Relationship Type="http://schemas.openxmlformats.org/officeDocument/2006/relationships/slide" Target="/ppt/slides/slide4.xml" Id="Ra46f0527ad0f4015" /><Relationship Type="http://schemas.openxmlformats.org/officeDocument/2006/relationships/slide" Target="/ppt/slides/slide5.xml" Id="Rc3c1d95c63934128" /><Relationship Type="http://schemas.openxmlformats.org/officeDocument/2006/relationships/slide" Target="/ppt/slides/slide6.xml" Id="R9688664c588a4645" /><Relationship Type="http://schemas.openxmlformats.org/officeDocument/2006/relationships/slide" Target="/ppt/slides/slide7.xml" Id="R76ad61b15714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87a1934a742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15932b0614ea1" /><Relationship Type="http://schemas.openxmlformats.org/officeDocument/2006/relationships/theme" Target="/ppt/slideMasters/theme/theme1.xml" Id="R61bc878a14d04e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15932b061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28edf6067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13a5cb16041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ad55741c545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72689360e4d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8d6b30e384e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74db87756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c18898d5a47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HVALFANGSTENS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HVALFANGSTENS HUS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45 321 903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29 069 154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22 042 089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91 638 324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293 872 660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INVEST AS  –  38,4 %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BENTERMAN KATHARINA JAHRE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ANDERS AUGUST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FANNY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JAHRE-WOLF CORNELIA E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930 196 401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