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23e2332a7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a0d0523234f21"/>
  </p:sldMasterIdLst>
  <p:sldIdLst>
    <p:sldId xmlns:r="http://schemas.openxmlformats.org/officeDocument/2006/relationships" id="256" r:id="Rddff10e247a44bc6"/>
    <p:sldId xmlns:r="http://schemas.openxmlformats.org/officeDocument/2006/relationships" id="257" r:id="Rfa8d34e9e27c48d3"/>
    <p:sldId xmlns:r="http://schemas.openxmlformats.org/officeDocument/2006/relationships" id="258" r:id="R9aca162916d74209"/>
    <p:sldId xmlns:r="http://schemas.openxmlformats.org/officeDocument/2006/relationships" id="259" r:id="R5a300dfe35d34edc"/>
    <p:sldId xmlns:r="http://schemas.openxmlformats.org/officeDocument/2006/relationships" id="260" r:id="R7f273c3600d74a63"/>
    <p:sldId xmlns:r="http://schemas.openxmlformats.org/officeDocument/2006/relationships" id="261" r:id="Rbc15bd78da2b4453"/>
    <p:sldId xmlns:r="http://schemas.openxmlformats.org/officeDocument/2006/relationships" id="262" r:id="R9154c56fe401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a0d0523234f21" /><Relationship Type="http://schemas.openxmlformats.org/officeDocument/2006/relationships/slide" Target="/ppt/slides/slide1.xml" Id="Rddff10e247a44bc6" /><Relationship Type="http://schemas.openxmlformats.org/officeDocument/2006/relationships/slide" Target="/ppt/slides/slide2.xml" Id="Rfa8d34e9e27c48d3" /><Relationship Type="http://schemas.openxmlformats.org/officeDocument/2006/relationships/slide" Target="/ppt/slides/slide3.xml" Id="R9aca162916d74209" /><Relationship Type="http://schemas.openxmlformats.org/officeDocument/2006/relationships/slide" Target="/ppt/slides/slide4.xml" Id="R5a300dfe35d34edc" /><Relationship Type="http://schemas.openxmlformats.org/officeDocument/2006/relationships/slide" Target="/ppt/slides/slide5.xml" Id="R7f273c3600d74a63" /><Relationship Type="http://schemas.openxmlformats.org/officeDocument/2006/relationships/slide" Target="/ppt/slides/slide6.xml" Id="Rbc15bd78da2b4453" /><Relationship Type="http://schemas.openxmlformats.org/officeDocument/2006/relationships/slide" Target="/ppt/slides/slide7.xml" Id="R9154c56fe401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9c884d68a43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6257e2e0b4ea1" /><Relationship Type="http://schemas.openxmlformats.org/officeDocument/2006/relationships/theme" Target="/ppt/slideMasters/theme/theme1.xml" Id="R112e5706ccaf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6257e2e0b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906576b6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31ab7606c41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f01ede479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ee473fbe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249a064b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c39dd6df2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24a91a93a40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