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c01499bc2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174e813a94da4"/>
  </p:sldMasterIdLst>
  <p:sldIdLst>
    <p:sldId xmlns:r="http://schemas.openxmlformats.org/officeDocument/2006/relationships" id="256" r:id="R376dc39b01804d63"/>
    <p:sldId xmlns:r="http://schemas.openxmlformats.org/officeDocument/2006/relationships" id="257" r:id="R11c55803297640a8"/>
    <p:sldId xmlns:r="http://schemas.openxmlformats.org/officeDocument/2006/relationships" id="258" r:id="Rc684c8566fd64eba"/>
    <p:sldId xmlns:r="http://schemas.openxmlformats.org/officeDocument/2006/relationships" id="259" r:id="Rc7317bdf776a4af5"/>
    <p:sldId xmlns:r="http://schemas.openxmlformats.org/officeDocument/2006/relationships" id="260" r:id="R9c78fb97b8c9413f"/>
    <p:sldId xmlns:r="http://schemas.openxmlformats.org/officeDocument/2006/relationships" id="261" r:id="Rceee3f732d3a4ccd"/>
    <p:sldId xmlns:r="http://schemas.openxmlformats.org/officeDocument/2006/relationships" id="262" r:id="Re770d94a58a1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174e813a94da4" /><Relationship Type="http://schemas.openxmlformats.org/officeDocument/2006/relationships/slide" Target="/ppt/slides/slide1.xml" Id="R376dc39b01804d63" /><Relationship Type="http://schemas.openxmlformats.org/officeDocument/2006/relationships/slide" Target="/ppt/slides/slide2.xml" Id="R11c55803297640a8" /><Relationship Type="http://schemas.openxmlformats.org/officeDocument/2006/relationships/slide" Target="/ppt/slides/slide3.xml" Id="Rc684c8566fd64eba" /><Relationship Type="http://schemas.openxmlformats.org/officeDocument/2006/relationships/slide" Target="/ppt/slides/slide4.xml" Id="Rc7317bdf776a4af5" /><Relationship Type="http://schemas.openxmlformats.org/officeDocument/2006/relationships/slide" Target="/ppt/slides/slide5.xml" Id="R9c78fb97b8c9413f" /><Relationship Type="http://schemas.openxmlformats.org/officeDocument/2006/relationships/slide" Target="/ppt/slides/slide6.xml" Id="Rceee3f732d3a4ccd" /><Relationship Type="http://schemas.openxmlformats.org/officeDocument/2006/relationships/slide" Target="/ppt/slides/slide7.xml" Id="Re770d94a58a1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5a3e29cf45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1b3376974685" /><Relationship Type="http://schemas.openxmlformats.org/officeDocument/2006/relationships/theme" Target="/ppt/slideMasters/theme/theme1.xml" Id="Re1a2da79baf9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a1b337697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897151126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b04daa8ae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52dc0648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f9a92944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22719e24f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2cadaa3aa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09aa6bff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ØIJORD &amp; AANES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243 035 306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480 509 982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RANA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