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1e8864fd747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bdd7381a94ac0"/>
  </p:sldMasterIdLst>
  <p:sldIdLst>
    <p:sldId xmlns:r="http://schemas.openxmlformats.org/officeDocument/2006/relationships" id="256" r:id="R5579acd37a564bad"/>
    <p:sldId xmlns:r="http://schemas.openxmlformats.org/officeDocument/2006/relationships" id="257" r:id="R271f647c86824768"/>
    <p:sldId xmlns:r="http://schemas.openxmlformats.org/officeDocument/2006/relationships" id="258" r:id="R17759e3a2d1844b4"/>
    <p:sldId xmlns:r="http://schemas.openxmlformats.org/officeDocument/2006/relationships" id="259" r:id="Ra5bb751cfd9e4df5"/>
    <p:sldId xmlns:r="http://schemas.openxmlformats.org/officeDocument/2006/relationships" id="260" r:id="Rf7145a8feff74acd"/>
    <p:sldId xmlns:r="http://schemas.openxmlformats.org/officeDocument/2006/relationships" id="261" r:id="R2ef1909e5485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bdd7381a94ac0" /><Relationship Type="http://schemas.openxmlformats.org/officeDocument/2006/relationships/slide" Target="/ppt/slides/slide1.xml" Id="R5579acd37a564bad" /><Relationship Type="http://schemas.openxmlformats.org/officeDocument/2006/relationships/slide" Target="/ppt/slides/slide2.xml" Id="R271f647c86824768" /><Relationship Type="http://schemas.openxmlformats.org/officeDocument/2006/relationships/slide" Target="/ppt/slides/slide3.xml" Id="R17759e3a2d1844b4" /><Relationship Type="http://schemas.openxmlformats.org/officeDocument/2006/relationships/slide" Target="/ppt/slides/slide4.xml" Id="Ra5bb751cfd9e4df5" /><Relationship Type="http://schemas.openxmlformats.org/officeDocument/2006/relationships/slide" Target="/ppt/slides/slide5.xml" Id="Rf7145a8feff74acd" /><Relationship Type="http://schemas.openxmlformats.org/officeDocument/2006/relationships/slide" Target="/ppt/slides/slide6.xml" Id="R2ef1909e5485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6d1f277c04c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810c7963e4a01" /><Relationship Type="http://schemas.openxmlformats.org/officeDocument/2006/relationships/theme" Target="/ppt/slideMasters/theme/theme1.xml" Id="Ra8d13f81778e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810c7963e4a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57abf36ce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67b7f9c4f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c889a0dc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8e2f279da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f11dccc97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300c9f6c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