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25769bb4b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1db24db0049c8"/>
  </p:sldMasterIdLst>
  <p:sldIdLst>
    <p:sldId xmlns:r="http://schemas.openxmlformats.org/officeDocument/2006/relationships" id="256" r:id="R65ca18ff686a427b"/>
    <p:sldId xmlns:r="http://schemas.openxmlformats.org/officeDocument/2006/relationships" id="257" r:id="Re3afeb4d2ee94eee"/>
    <p:sldId xmlns:r="http://schemas.openxmlformats.org/officeDocument/2006/relationships" id="258" r:id="Rd8e044f6aac64599"/>
    <p:sldId xmlns:r="http://schemas.openxmlformats.org/officeDocument/2006/relationships" id="259" r:id="R43bb1b88a89e4632"/>
    <p:sldId xmlns:r="http://schemas.openxmlformats.org/officeDocument/2006/relationships" id="260" r:id="Rbb45ae39dbb7493e"/>
    <p:sldId xmlns:r="http://schemas.openxmlformats.org/officeDocument/2006/relationships" id="261" r:id="R0cd21bd2f6bb4e04"/>
    <p:sldId xmlns:r="http://schemas.openxmlformats.org/officeDocument/2006/relationships" id="262" r:id="Rd46ba661ab90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1db24db0049c8" /><Relationship Type="http://schemas.openxmlformats.org/officeDocument/2006/relationships/slide" Target="/ppt/slides/slide1.xml" Id="R65ca18ff686a427b" /><Relationship Type="http://schemas.openxmlformats.org/officeDocument/2006/relationships/slide" Target="/ppt/slides/slide2.xml" Id="Re3afeb4d2ee94eee" /><Relationship Type="http://schemas.openxmlformats.org/officeDocument/2006/relationships/slide" Target="/ppt/slides/slide3.xml" Id="Rd8e044f6aac64599" /><Relationship Type="http://schemas.openxmlformats.org/officeDocument/2006/relationships/slide" Target="/ppt/slides/slide4.xml" Id="R43bb1b88a89e4632" /><Relationship Type="http://schemas.openxmlformats.org/officeDocument/2006/relationships/slide" Target="/ppt/slides/slide5.xml" Id="Rbb45ae39dbb7493e" /><Relationship Type="http://schemas.openxmlformats.org/officeDocument/2006/relationships/slide" Target="/ppt/slides/slide6.xml" Id="R0cd21bd2f6bb4e04" /><Relationship Type="http://schemas.openxmlformats.org/officeDocument/2006/relationships/slide" Target="/ppt/slides/slide7.xml" Id="Rd46ba661ab90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b06ddbc04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bd7d705fd4b1d" /><Relationship Type="http://schemas.openxmlformats.org/officeDocument/2006/relationships/theme" Target="/ppt/slideMasters/theme/theme1.xml" Id="R330bcd683449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bd7d705fd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d3397ee8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76501d45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c063bbe8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9dbe5bba8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2a74e5bef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f9696f15e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f2a9f1dc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