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7903bffcc545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9a363a0583446c"/>
  </p:sldMasterIdLst>
  <p:sldIdLst>
    <p:sldId xmlns:r="http://schemas.openxmlformats.org/officeDocument/2006/relationships" id="256" r:id="R68249e871f584a98"/>
    <p:sldId xmlns:r="http://schemas.openxmlformats.org/officeDocument/2006/relationships" id="257" r:id="R545cb53aab1c4ab1"/>
    <p:sldId xmlns:r="http://schemas.openxmlformats.org/officeDocument/2006/relationships" id="258" r:id="R6c137aa4495c457b"/>
    <p:sldId xmlns:r="http://schemas.openxmlformats.org/officeDocument/2006/relationships" id="259" r:id="R87b67427b49941fa"/>
    <p:sldId xmlns:r="http://schemas.openxmlformats.org/officeDocument/2006/relationships" id="260" r:id="Rb4a9c6f485804a94"/>
    <p:sldId xmlns:r="http://schemas.openxmlformats.org/officeDocument/2006/relationships" id="261" r:id="Rf541132f1f764ab8"/>
    <p:sldId xmlns:r="http://schemas.openxmlformats.org/officeDocument/2006/relationships" id="262" r:id="R916cbd38c40648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a363a0583446c" /><Relationship Type="http://schemas.openxmlformats.org/officeDocument/2006/relationships/slide" Target="/ppt/slides/slide1.xml" Id="R68249e871f584a98" /><Relationship Type="http://schemas.openxmlformats.org/officeDocument/2006/relationships/slide" Target="/ppt/slides/slide2.xml" Id="R545cb53aab1c4ab1" /><Relationship Type="http://schemas.openxmlformats.org/officeDocument/2006/relationships/slide" Target="/ppt/slides/slide3.xml" Id="R6c137aa4495c457b" /><Relationship Type="http://schemas.openxmlformats.org/officeDocument/2006/relationships/slide" Target="/ppt/slides/slide4.xml" Id="R87b67427b49941fa" /><Relationship Type="http://schemas.openxmlformats.org/officeDocument/2006/relationships/slide" Target="/ppt/slides/slide5.xml" Id="Rb4a9c6f485804a94" /><Relationship Type="http://schemas.openxmlformats.org/officeDocument/2006/relationships/slide" Target="/ppt/slides/slide6.xml" Id="Rf541132f1f764ab8" /><Relationship Type="http://schemas.openxmlformats.org/officeDocument/2006/relationships/slide" Target="/ppt/slides/slide7.xml" Id="R916cbd38c40648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344c24243a46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648cbe1f34527" /><Relationship Type="http://schemas.openxmlformats.org/officeDocument/2006/relationships/theme" Target="/ppt/slideMasters/theme/theme1.xml" Id="R680ff5a8883c43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c648cbe1f345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0dcdfe93749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32815449c47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40c80d0484b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cba22fde842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e7dda273742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0113b8fb945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9b2bb49f64d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IMI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3 105 388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5 597 878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16 339 355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Warebergs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930 275 662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INVESTERING AS</a:t>
            </a:r>
          </a:p>
        </p:txBody>
      </p:sp>
    </p:spTree>
  </p:cSld>
  <p:clrMapOvr>
    <a:masterClrMapping xmlns:a="http://schemas.openxmlformats.org/drawingml/2006/main"/>
  </p:clrMapOvr>
</p:sld>
</file>