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930214838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69f706d264f38"/>
  </p:sldMasterIdLst>
  <p:sldIdLst>
    <p:sldId xmlns:r="http://schemas.openxmlformats.org/officeDocument/2006/relationships" id="256" r:id="R0e3f4b6e39d04ea3"/>
    <p:sldId xmlns:r="http://schemas.openxmlformats.org/officeDocument/2006/relationships" id="257" r:id="R5dd54b2b0eed402a"/>
    <p:sldId xmlns:r="http://schemas.openxmlformats.org/officeDocument/2006/relationships" id="258" r:id="R5099b78aa7b7480a"/>
    <p:sldId xmlns:r="http://schemas.openxmlformats.org/officeDocument/2006/relationships" id="259" r:id="R709cea346cd44ae8"/>
    <p:sldId xmlns:r="http://schemas.openxmlformats.org/officeDocument/2006/relationships" id="260" r:id="R0997f71d026e494f"/>
    <p:sldId xmlns:r="http://schemas.openxmlformats.org/officeDocument/2006/relationships" id="261" r:id="R234cbd3ab011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69f706d264f38" /><Relationship Type="http://schemas.openxmlformats.org/officeDocument/2006/relationships/slide" Target="/ppt/slides/slide1.xml" Id="R0e3f4b6e39d04ea3" /><Relationship Type="http://schemas.openxmlformats.org/officeDocument/2006/relationships/slide" Target="/ppt/slides/slide2.xml" Id="R5dd54b2b0eed402a" /><Relationship Type="http://schemas.openxmlformats.org/officeDocument/2006/relationships/slide" Target="/ppt/slides/slide3.xml" Id="R5099b78aa7b7480a" /><Relationship Type="http://schemas.openxmlformats.org/officeDocument/2006/relationships/slide" Target="/ppt/slides/slide4.xml" Id="R709cea346cd44ae8" /><Relationship Type="http://schemas.openxmlformats.org/officeDocument/2006/relationships/slide" Target="/ppt/slides/slide5.xml" Id="R0997f71d026e494f" /><Relationship Type="http://schemas.openxmlformats.org/officeDocument/2006/relationships/slide" Target="/ppt/slides/slide6.xml" Id="R234cbd3ab011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7c34ef5f5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1b9f1f07e45d6" /><Relationship Type="http://schemas.openxmlformats.org/officeDocument/2006/relationships/theme" Target="/ppt/slideMasters/theme/theme1.xml" Id="R17b5199eaaa0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1b9f1f07e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21186c72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71659b39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4def04d7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41064fc60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721765fd8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c0192c54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