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3bb245a72644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4ae104f8904905"/>
  </p:sldMasterIdLst>
  <p:sldIdLst>
    <p:sldId xmlns:r="http://schemas.openxmlformats.org/officeDocument/2006/relationships" id="256" r:id="Rc496447139504d10"/>
    <p:sldId xmlns:r="http://schemas.openxmlformats.org/officeDocument/2006/relationships" id="257" r:id="R6ed439a55af04a7e"/>
    <p:sldId xmlns:r="http://schemas.openxmlformats.org/officeDocument/2006/relationships" id="258" r:id="Raded0cef3fe24c17"/>
    <p:sldId xmlns:r="http://schemas.openxmlformats.org/officeDocument/2006/relationships" id="259" r:id="Rfb719272d99a4a73"/>
    <p:sldId xmlns:r="http://schemas.openxmlformats.org/officeDocument/2006/relationships" id="260" r:id="R14718323b0bf43bd"/>
    <p:sldId xmlns:r="http://schemas.openxmlformats.org/officeDocument/2006/relationships" id="261" r:id="R8d6ec2f1412a45d3"/>
    <p:sldId xmlns:r="http://schemas.openxmlformats.org/officeDocument/2006/relationships" id="262" r:id="R361b5cc2233643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ae104f8904905" /><Relationship Type="http://schemas.openxmlformats.org/officeDocument/2006/relationships/slide" Target="/ppt/slides/slide1.xml" Id="Rc496447139504d10" /><Relationship Type="http://schemas.openxmlformats.org/officeDocument/2006/relationships/slide" Target="/ppt/slides/slide2.xml" Id="R6ed439a55af04a7e" /><Relationship Type="http://schemas.openxmlformats.org/officeDocument/2006/relationships/slide" Target="/ppt/slides/slide3.xml" Id="Raded0cef3fe24c17" /><Relationship Type="http://schemas.openxmlformats.org/officeDocument/2006/relationships/slide" Target="/ppt/slides/slide4.xml" Id="Rfb719272d99a4a73" /><Relationship Type="http://schemas.openxmlformats.org/officeDocument/2006/relationships/slide" Target="/ppt/slides/slide5.xml" Id="R14718323b0bf43bd" /><Relationship Type="http://schemas.openxmlformats.org/officeDocument/2006/relationships/slide" Target="/ppt/slides/slide6.xml" Id="R8d6ec2f1412a45d3" /><Relationship Type="http://schemas.openxmlformats.org/officeDocument/2006/relationships/slide" Target="/ppt/slides/slide7.xml" Id="R361b5cc2233643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85fef25a64a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63c844a414a41" /><Relationship Type="http://schemas.openxmlformats.org/officeDocument/2006/relationships/theme" Target="/ppt/slideMasters/theme/theme1.xml" Id="Rdff7509f637e48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d63c844a414a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885223fc84d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6f95aeb6d45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de9c2925042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bb382846348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7226cb75046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9b10002ed48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7d327136846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OPPOSITE LOCK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OPPOSITE LOCK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4 249 019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6 025 481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9 575 492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BERGSJØ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