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4909ae3aaa4f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555a98a3d497a"/>
  </p:sldMasterIdLst>
  <p:sldIdLst>
    <p:sldId xmlns:r="http://schemas.openxmlformats.org/officeDocument/2006/relationships" id="256" r:id="Rf11f73d953fa47ec"/>
    <p:sldId xmlns:r="http://schemas.openxmlformats.org/officeDocument/2006/relationships" id="257" r:id="Rba839b71d0644336"/>
    <p:sldId xmlns:r="http://schemas.openxmlformats.org/officeDocument/2006/relationships" id="258" r:id="Rfe4f128f7c5b40a8"/>
    <p:sldId xmlns:r="http://schemas.openxmlformats.org/officeDocument/2006/relationships" id="259" r:id="R4f6883e3e1c247c4"/>
    <p:sldId xmlns:r="http://schemas.openxmlformats.org/officeDocument/2006/relationships" id="260" r:id="R36347e5bf5b44176"/>
    <p:sldId xmlns:r="http://schemas.openxmlformats.org/officeDocument/2006/relationships" id="261" r:id="R677f074e53f747fa"/>
    <p:sldId xmlns:r="http://schemas.openxmlformats.org/officeDocument/2006/relationships" id="262" r:id="R1465875540e049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555a98a3d497a" /><Relationship Type="http://schemas.openxmlformats.org/officeDocument/2006/relationships/slide" Target="/ppt/slides/slide1.xml" Id="Rf11f73d953fa47ec" /><Relationship Type="http://schemas.openxmlformats.org/officeDocument/2006/relationships/slide" Target="/ppt/slides/slide2.xml" Id="Rba839b71d0644336" /><Relationship Type="http://schemas.openxmlformats.org/officeDocument/2006/relationships/slide" Target="/ppt/slides/slide3.xml" Id="Rfe4f128f7c5b40a8" /><Relationship Type="http://schemas.openxmlformats.org/officeDocument/2006/relationships/slide" Target="/ppt/slides/slide4.xml" Id="R4f6883e3e1c247c4" /><Relationship Type="http://schemas.openxmlformats.org/officeDocument/2006/relationships/slide" Target="/ppt/slides/slide5.xml" Id="R36347e5bf5b44176" /><Relationship Type="http://schemas.openxmlformats.org/officeDocument/2006/relationships/slide" Target="/ppt/slides/slide6.xml" Id="R677f074e53f747fa" /><Relationship Type="http://schemas.openxmlformats.org/officeDocument/2006/relationships/slide" Target="/ppt/slides/slide7.xml" Id="R1465875540e049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8108e8c3549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b62d529634514" /><Relationship Type="http://schemas.openxmlformats.org/officeDocument/2006/relationships/theme" Target="/ppt/slideMasters/theme/theme1.xml" Id="R0e96787710ba4c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8b62d52963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db8fe08b0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66bb712cd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6440984bc4e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a5d66510a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b5aabe2d4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7829bc9bb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f863f2173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AFS-HOLDING AS ble etablert [år] og holder til i Høyanger.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287 348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FLØLO SYSTAD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Thorborg Valsvik veg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6993 Høyanger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930 293 849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AFS-HOLDING AS</a:t>
            </a:r>
          </a:p>
        </p:txBody>
      </p:sp>
    </p:spTree>
  </p:cSld>
  <p:clrMapOvr>
    <a:masterClrMapping xmlns:a="http://schemas.openxmlformats.org/drawingml/2006/main"/>
  </p:clrMapOvr>
</p:sld>
</file>