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4651f99c84a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d377df8344457"/>
  </p:sldMasterIdLst>
  <p:sldIdLst>
    <p:sldId xmlns:r="http://schemas.openxmlformats.org/officeDocument/2006/relationships" id="256" r:id="R1d2e8a87eab94688"/>
    <p:sldId xmlns:r="http://schemas.openxmlformats.org/officeDocument/2006/relationships" id="257" r:id="R0c70c1a765634a54"/>
    <p:sldId xmlns:r="http://schemas.openxmlformats.org/officeDocument/2006/relationships" id="258" r:id="R4890ac2026de4c1b"/>
    <p:sldId xmlns:r="http://schemas.openxmlformats.org/officeDocument/2006/relationships" id="259" r:id="R7fbb51b40c574f05"/>
    <p:sldId xmlns:r="http://schemas.openxmlformats.org/officeDocument/2006/relationships" id="260" r:id="R24cb1e61d6714a91"/>
    <p:sldId xmlns:r="http://schemas.openxmlformats.org/officeDocument/2006/relationships" id="261" r:id="R55bb2ee5eed049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d377df8344457" /><Relationship Type="http://schemas.openxmlformats.org/officeDocument/2006/relationships/slide" Target="/ppt/slides/slide1.xml" Id="R1d2e8a87eab94688" /><Relationship Type="http://schemas.openxmlformats.org/officeDocument/2006/relationships/slide" Target="/ppt/slides/slide2.xml" Id="R0c70c1a765634a54" /><Relationship Type="http://schemas.openxmlformats.org/officeDocument/2006/relationships/slide" Target="/ppt/slides/slide3.xml" Id="R4890ac2026de4c1b" /><Relationship Type="http://schemas.openxmlformats.org/officeDocument/2006/relationships/slide" Target="/ppt/slides/slide4.xml" Id="R7fbb51b40c574f05" /><Relationship Type="http://schemas.openxmlformats.org/officeDocument/2006/relationships/slide" Target="/ppt/slides/slide5.xml" Id="R24cb1e61d6714a91" /><Relationship Type="http://schemas.openxmlformats.org/officeDocument/2006/relationships/slide" Target="/ppt/slides/slide6.xml" Id="R55bb2ee5eed049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548d3faaf43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1e9c2f04c4053" /><Relationship Type="http://schemas.openxmlformats.org/officeDocument/2006/relationships/theme" Target="/ppt/slideMasters/theme/theme1.xml" Id="R414f0eff9fef4c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51e9c2f04c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9e1c89c140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c68bca5345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088dc838b4f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e4d328574e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c7a66a892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9d5def2c1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SPAREBANKEN NORGE, ETNE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SPAREBANKEN NORGE, ETNE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30 960 782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20 701 020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21 899 870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295 240 219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326 009 908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Sjoarvegen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930 294 837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SPAREBANKEN NORGE, ETNE</a:t>
            </a:r>
          </a:p>
        </p:txBody>
      </p:sp>
    </p:spTree>
  </p:cSld>
  <p:clrMapOvr>
    <a:masterClrMapping xmlns:a="http://schemas.openxmlformats.org/drawingml/2006/main"/>
  </p:clrMapOvr>
</p:sld>
</file>