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987bb8fa5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f39bf59d349c2"/>
  </p:sldMasterIdLst>
  <p:sldIdLst>
    <p:sldId xmlns:r="http://schemas.openxmlformats.org/officeDocument/2006/relationships" id="256" r:id="Rc6217378ec3c44e8"/>
    <p:sldId xmlns:r="http://schemas.openxmlformats.org/officeDocument/2006/relationships" id="257" r:id="Rcedcb5f00a174caf"/>
    <p:sldId xmlns:r="http://schemas.openxmlformats.org/officeDocument/2006/relationships" id="258" r:id="Rf59a240e6b804e0c"/>
    <p:sldId xmlns:r="http://schemas.openxmlformats.org/officeDocument/2006/relationships" id="259" r:id="R19924c8d61ce4810"/>
    <p:sldId xmlns:r="http://schemas.openxmlformats.org/officeDocument/2006/relationships" id="260" r:id="R3a7d5d25326544ff"/>
    <p:sldId xmlns:r="http://schemas.openxmlformats.org/officeDocument/2006/relationships" id="261" r:id="Re81e16a7bf89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f39bf59d349c2" /><Relationship Type="http://schemas.openxmlformats.org/officeDocument/2006/relationships/slide" Target="/ppt/slides/slide1.xml" Id="Rc6217378ec3c44e8" /><Relationship Type="http://schemas.openxmlformats.org/officeDocument/2006/relationships/slide" Target="/ppt/slides/slide2.xml" Id="Rcedcb5f00a174caf" /><Relationship Type="http://schemas.openxmlformats.org/officeDocument/2006/relationships/slide" Target="/ppt/slides/slide3.xml" Id="Rf59a240e6b804e0c" /><Relationship Type="http://schemas.openxmlformats.org/officeDocument/2006/relationships/slide" Target="/ppt/slides/slide4.xml" Id="R19924c8d61ce4810" /><Relationship Type="http://schemas.openxmlformats.org/officeDocument/2006/relationships/slide" Target="/ppt/slides/slide5.xml" Id="R3a7d5d25326544ff" /><Relationship Type="http://schemas.openxmlformats.org/officeDocument/2006/relationships/slide" Target="/ppt/slides/slide6.xml" Id="Re81e16a7bf89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36dde08ff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1fd532ba429b" /><Relationship Type="http://schemas.openxmlformats.org/officeDocument/2006/relationships/theme" Target="/ppt/slideMasters/theme/theme1.xml" Id="R87f5c4e7123b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91fd532ba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6ed94ff2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e3df8e1d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462a5294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ff33edd7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0c1322a3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03c72d95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