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7bc8c859c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84044d8e24bed"/>
  </p:sldMasterIdLst>
  <p:sldIdLst>
    <p:sldId xmlns:r="http://schemas.openxmlformats.org/officeDocument/2006/relationships" id="256" r:id="R0fe6cca3d59647c9"/>
    <p:sldId xmlns:r="http://schemas.openxmlformats.org/officeDocument/2006/relationships" id="257" r:id="Rfa8440fe01214952"/>
    <p:sldId xmlns:r="http://schemas.openxmlformats.org/officeDocument/2006/relationships" id="258" r:id="R151d2e0e0a4041e0"/>
    <p:sldId xmlns:r="http://schemas.openxmlformats.org/officeDocument/2006/relationships" id="259" r:id="Rd580f4fa86a44c76"/>
    <p:sldId xmlns:r="http://schemas.openxmlformats.org/officeDocument/2006/relationships" id="260" r:id="R09075ced71a240ea"/>
    <p:sldId xmlns:r="http://schemas.openxmlformats.org/officeDocument/2006/relationships" id="261" r:id="R322a713247fe4fb3"/>
    <p:sldId xmlns:r="http://schemas.openxmlformats.org/officeDocument/2006/relationships" id="262" r:id="R2eb2714ec450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84044d8e24bed" /><Relationship Type="http://schemas.openxmlformats.org/officeDocument/2006/relationships/slide" Target="/ppt/slides/slide1.xml" Id="R0fe6cca3d59647c9" /><Relationship Type="http://schemas.openxmlformats.org/officeDocument/2006/relationships/slide" Target="/ppt/slides/slide2.xml" Id="Rfa8440fe01214952" /><Relationship Type="http://schemas.openxmlformats.org/officeDocument/2006/relationships/slide" Target="/ppt/slides/slide3.xml" Id="R151d2e0e0a4041e0" /><Relationship Type="http://schemas.openxmlformats.org/officeDocument/2006/relationships/slide" Target="/ppt/slides/slide4.xml" Id="Rd580f4fa86a44c76" /><Relationship Type="http://schemas.openxmlformats.org/officeDocument/2006/relationships/slide" Target="/ppt/slides/slide5.xml" Id="R09075ced71a240ea" /><Relationship Type="http://schemas.openxmlformats.org/officeDocument/2006/relationships/slide" Target="/ppt/slides/slide6.xml" Id="R322a713247fe4fb3" /><Relationship Type="http://schemas.openxmlformats.org/officeDocument/2006/relationships/slide" Target="/ppt/slides/slide7.xml" Id="R2eb2714ec450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96639739a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338ef5cc4651" /><Relationship Type="http://schemas.openxmlformats.org/officeDocument/2006/relationships/theme" Target="/ppt/slideMasters/theme/theme1.xml" Id="R11bc30704176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e338ef5cc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6dbbe462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b9fd4f12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11f0e928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eca169465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4375eae6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9e279789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39fc43b98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SERVICES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9 389 076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ODD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