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19965d62c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320545f3704145"/>
  </p:sldMasterIdLst>
  <p:sldIdLst>
    <p:sldId xmlns:r="http://schemas.openxmlformats.org/officeDocument/2006/relationships" id="256" r:id="R7925b6ba72b54860"/>
    <p:sldId xmlns:r="http://schemas.openxmlformats.org/officeDocument/2006/relationships" id="257" r:id="R20b7df0651fa4b2c"/>
    <p:sldId xmlns:r="http://schemas.openxmlformats.org/officeDocument/2006/relationships" id="258" r:id="R2eb96c5660fa46ac"/>
    <p:sldId xmlns:r="http://schemas.openxmlformats.org/officeDocument/2006/relationships" id="259" r:id="R4e9e2786d4f34241"/>
    <p:sldId xmlns:r="http://schemas.openxmlformats.org/officeDocument/2006/relationships" id="260" r:id="R3684f76479444cc2"/>
    <p:sldId xmlns:r="http://schemas.openxmlformats.org/officeDocument/2006/relationships" id="261" r:id="R6339b2f685c946a7"/>
    <p:sldId xmlns:r="http://schemas.openxmlformats.org/officeDocument/2006/relationships" id="262" r:id="R0bfe28909f14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20545f3704145" /><Relationship Type="http://schemas.openxmlformats.org/officeDocument/2006/relationships/slide" Target="/ppt/slides/slide1.xml" Id="R7925b6ba72b54860" /><Relationship Type="http://schemas.openxmlformats.org/officeDocument/2006/relationships/slide" Target="/ppt/slides/slide2.xml" Id="R20b7df0651fa4b2c" /><Relationship Type="http://schemas.openxmlformats.org/officeDocument/2006/relationships/slide" Target="/ppt/slides/slide3.xml" Id="R2eb96c5660fa46ac" /><Relationship Type="http://schemas.openxmlformats.org/officeDocument/2006/relationships/slide" Target="/ppt/slides/slide4.xml" Id="R4e9e2786d4f34241" /><Relationship Type="http://schemas.openxmlformats.org/officeDocument/2006/relationships/slide" Target="/ppt/slides/slide5.xml" Id="R3684f76479444cc2" /><Relationship Type="http://schemas.openxmlformats.org/officeDocument/2006/relationships/slide" Target="/ppt/slides/slide6.xml" Id="R6339b2f685c946a7" /><Relationship Type="http://schemas.openxmlformats.org/officeDocument/2006/relationships/slide" Target="/ppt/slides/slide7.xml" Id="R0bfe28909f14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3d54d098d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14d2034f94642" /><Relationship Type="http://schemas.openxmlformats.org/officeDocument/2006/relationships/theme" Target="/ppt/slideMasters/theme/theme1.xml" Id="Rc151554c6f6a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14d2034f9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f2d420b97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d9790123b47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41fc36e844b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ff511b16d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8bfd359414f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44463a864a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dbbac62d2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1 091 943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KRUBBFELT JÆGER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Østhellinga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MAGER HOLDING AS</a:t>
            </a:r>
          </a:p>
        </p:txBody>
      </p:sp>
    </p:spTree>
  </p:cSld>
  <p:clrMapOvr>
    <a:masterClrMapping xmlns:a="http://schemas.openxmlformats.org/drawingml/2006/main"/>
  </p:clrMapOvr>
</p:sld>
</file>