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6a2305e3ed46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6093a20b1f461c"/>
  </p:sldMasterIdLst>
  <p:sldIdLst>
    <p:sldId xmlns:r="http://schemas.openxmlformats.org/officeDocument/2006/relationships" id="256" r:id="R20bfbe71f4574cc7"/>
    <p:sldId xmlns:r="http://schemas.openxmlformats.org/officeDocument/2006/relationships" id="257" r:id="R6c3ecbe7b1544655"/>
    <p:sldId xmlns:r="http://schemas.openxmlformats.org/officeDocument/2006/relationships" id="258" r:id="R39c623065f6e49ae"/>
    <p:sldId xmlns:r="http://schemas.openxmlformats.org/officeDocument/2006/relationships" id="259" r:id="Rb053507c61624efb"/>
    <p:sldId xmlns:r="http://schemas.openxmlformats.org/officeDocument/2006/relationships" id="260" r:id="Rba449d14eeab492f"/>
    <p:sldId xmlns:r="http://schemas.openxmlformats.org/officeDocument/2006/relationships" id="261" r:id="R6b26e420e4404968"/>
    <p:sldId xmlns:r="http://schemas.openxmlformats.org/officeDocument/2006/relationships" id="262" r:id="Re6e15732d8ed4f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093a20b1f461c" /><Relationship Type="http://schemas.openxmlformats.org/officeDocument/2006/relationships/slide" Target="/ppt/slides/slide1.xml" Id="R20bfbe71f4574cc7" /><Relationship Type="http://schemas.openxmlformats.org/officeDocument/2006/relationships/slide" Target="/ppt/slides/slide2.xml" Id="R6c3ecbe7b1544655" /><Relationship Type="http://schemas.openxmlformats.org/officeDocument/2006/relationships/slide" Target="/ppt/slides/slide3.xml" Id="R39c623065f6e49ae" /><Relationship Type="http://schemas.openxmlformats.org/officeDocument/2006/relationships/slide" Target="/ppt/slides/slide4.xml" Id="Rb053507c61624efb" /><Relationship Type="http://schemas.openxmlformats.org/officeDocument/2006/relationships/slide" Target="/ppt/slides/slide5.xml" Id="Rba449d14eeab492f" /><Relationship Type="http://schemas.openxmlformats.org/officeDocument/2006/relationships/slide" Target="/ppt/slides/slide6.xml" Id="R6b26e420e4404968" /><Relationship Type="http://schemas.openxmlformats.org/officeDocument/2006/relationships/slide" Target="/ppt/slides/slide7.xml" Id="Re6e15732d8ed4f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dbb6e87fd46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102aabb1a487d" /><Relationship Type="http://schemas.openxmlformats.org/officeDocument/2006/relationships/theme" Target="/ppt/slideMasters/theme/theme1.xml" Id="Rda2c62825e2148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7102aabb1a48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ae50b1ab64e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01afe2fed43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4b35bfd3f44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a97250efe4a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7d63c5fa94b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52475609346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3171f280440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SKARSBØ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SKARSBØ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90 753 544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13 088 580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84 977 221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96 386 807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SKARSBØ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Håsundvegen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15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930 344 370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