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020026f9a1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73cc00b0e24c31"/>
  </p:sldMasterIdLst>
  <p:sldIdLst>
    <p:sldId xmlns:r="http://schemas.openxmlformats.org/officeDocument/2006/relationships" id="256" r:id="R5b25e0ab36484d4e"/>
    <p:sldId xmlns:r="http://schemas.openxmlformats.org/officeDocument/2006/relationships" id="257" r:id="R5b00886e98c3486d"/>
    <p:sldId xmlns:r="http://schemas.openxmlformats.org/officeDocument/2006/relationships" id="258" r:id="R9a7608cfed7e4abc"/>
    <p:sldId xmlns:r="http://schemas.openxmlformats.org/officeDocument/2006/relationships" id="259" r:id="R4b845e66f1cd49da"/>
    <p:sldId xmlns:r="http://schemas.openxmlformats.org/officeDocument/2006/relationships" id="260" r:id="Re0f0d7060ee442fd"/>
    <p:sldId xmlns:r="http://schemas.openxmlformats.org/officeDocument/2006/relationships" id="261" r:id="Rea2c296f653c4887"/>
    <p:sldId xmlns:r="http://schemas.openxmlformats.org/officeDocument/2006/relationships" id="262" r:id="R1237a24286f74a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3cc00b0e24c31" /><Relationship Type="http://schemas.openxmlformats.org/officeDocument/2006/relationships/slide" Target="/ppt/slides/slide1.xml" Id="R5b25e0ab36484d4e" /><Relationship Type="http://schemas.openxmlformats.org/officeDocument/2006/relationships/slide" Target="/ppt/slides/slide2.xml" Id="R5b00886e98c3486d" /><Relationship Type="http://schemas.openxmlformats.org/officeDocument/2006/relationships/slide" Target="/ppt/slides/slide3.xml" Id="R9a7608cfed7e4abc" /><Relationship Type="http://schemas.openxmlformats.org/officeDocument/2006/relationships/slide" Target="/ppt/slides/slide4.xml" Id="R4b845e66f1cd49da" /><Relationship Type="http://schemas.openxmlformats.org/officeDocument/2006/relationships/slide" Target="/ppt/slides/slide5.xml" Id="Re0f0d7060ee442fd" /><Relationship Type="http://schemas.openxmlformats.org/officeDocument/2006/relationships/slide" Target="/ppt/slides/slide6.xml" Id="Rea2c296f653c4887" /><Relationship Type="http://schemas.openxmlformats.org/officeDocument/2006/relationships/slide" Target="/ppt/slides/slide7.xml" Id="R1237a24286f74a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d87a229e7640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c378b2c3e4770" /><Relationship Type="http://schemas.openxmlformats.org/officeDocument/2006/relationships/theme" Target="/ppt/slideMasters/theme/theme1.xml" Id="R3dc6312fa01340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ac378b2c3e47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bb8abe12c40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4fc02d3d5547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345f7be5d41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c5b3f068b44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066c375af47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f644df097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e16abfd7941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 HALLÉN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ALF HALLÉN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−1 729 907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−2 363 481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3 122 335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44 604 058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47 297 513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HALLÉN ANETTE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HALLÉN-HASAAS TERESE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HALLEN TERJE ALF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Baglerveien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1386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37 96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930 348 279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 HALLÉN AS</a:t>
            </a:r>
          </a:p>
        </p:txBody>
      </p:sp>
    </p:spTree>
  </p:cSld>
  <p:clrMapOvr>
    <a:masterClrMapping xmlns:a="http://schemas.openxmlformats.org/drawingml/2006/main"/>
  </p:clrMapOvr>
</p:sld>
</file>