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5cece11ae840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dc90908554635"/>
  </p:sldMasterIdLst>
  <p:sldIdLst>
    <p:sldId xmlns:r="http://schemas.openxmlformats.org/officeDocument/2006/relationships" id="256" r:id="Rd9c297a800104148"/>
    <p:sldId xmlns:r="http://schemas.openxmlformats.org/officeDocument/2006/relationships" id="257" r:id="Rc813c6dc88c541f1"/>
    <p:sldId xmlns:r="http://schemas.openxmlformats.org/officeDocument/2006/relationships" id="258" r:id="R00a4809909464130"/>
    <p:sldId xmlns:r="http://schemas.openxmlformats.org/officeDocument/2006/relationships" id="259" r:id="R515e2dfe5aa94b5a"/>
    <p:sldId xmlns:r="http://schemas.openxmlformats.org/officeDocument/2006/relationships" id="260" r:id="R6fe793a909324661"/>
    <p:sldId xmlns:r="http://schemas.openxmlformats.org/officeDocument/2006/relationships" id="261" r:id="R312641075f9b4020"/>
    <p:sldId xmlns:r="http://schemas.openxmlformats.org/officeDocument/2006/relationships" id="262" r:id="Rd9902c962f3d42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dc90908554635" /><Relationship Type="http://schemas.openxmlformats.org/officeDocument/2006/relationships/slide" Target="/ppt/slides/slide1.xml" Id="Rd9c297a800104148" /><Relationship Type="http://schemas.openxmlformats.org/officeDocument/2006/relationships/slide" Target="/ppt/slides/slide2.xml" Id="Rc813c6dc88c541f1" /><Relationship Type="http://schemas.openxmlformats.org/officeDocument/2006/relationships/slide" Target="/ppt/slides/slide3.xml" Id="R00a4809909464130" /><Relationship Type="http://schemas.openxmlformats.org/officeDocument/2006/relationships/slide" Target="/ppt/slides/slide4.xml" Id="R515e2dfe5aa94b5a" /><Relationship Type="http://schemas.openxmlformats.org/officeDocument/2006/relationships/slide" Target="/ppt/slides/slide5.xml" Id="R6fe793a909324661" /><Relationship Type="http://schemas.openxmlformats.org/officeDocument/2006/relationships/slide" Target="/ppt/slides/slide6.xml" Id="R312641075f9b4020" /><Relationship Type="http://schemas.openxmlformats.org/officeDocument/2006/relationships/slide" Target="/ppt/slides/slide7.xml" Id="Rd9902c962f3d42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0ff4c0863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b923b5aa94e4d" /><Relationship Type="http://schemas.openxmlformats.org/officeDocument/2006/relationships/theme" Target="/ppt/slideMasters/theme/theme1.xml" Id="R767e5e983723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b923b5aa94e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c6f3075fd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d9aec5986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b46c41916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abf57f8e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44a1fe9d143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8a0e16c214e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47b01977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REGNSKAPS-CENTERET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REGNSKAPS-CENTERET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3 692 392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−532 097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−611 965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1 200 763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HOLDING INVEST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 HILDE  –  28,0 %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RegnskapPluss AS, Olaf Helsets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930 363 596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REGNSKAPS-CENTERET AS</a:t>
            </a:r>
          </a:p>
        </p:txBody>
      </p:sp>
    </p:spTree>
  </p:cSld>
  <p:clrMapOvr>
    <a:masterClrMapping xmlns:a="http://schemas.openxmlformats.org/drawingml/2006/main"/>
  </p:clrMapOvr>
</p:sld>
</file>