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378ee059c614ad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d4daee3eb0b4e54"/>
  </p:sldMasterIdLst>
  <p:sldIdLst>
    <p:sldId xmlns:r="http://schemas.openxmlformats.org/officeDocument/2006/relationships" id="256" r:id="R506cebc196c14cc3"/>
    <p:sldId xmlns:r="http://schemas.openxmlformats.org/officeDocument/2006/relationships" id="257" r:id="Rd5411f4ecfb74439"/>
    <p:sldId xmlns:r="http://schemas.openxmlformats.org/officeDocument/2006/relationships" id="258" r:id="Re2482b8400374b81"/>
    <p:sldId xmlns:r="http://schemas.openxmlformats.org/officeDocument/2006/relationships" id="259" r:id="R26e620597ff94aae"/>
    <p:sldId xmlns:r="http://schemas.openxmlformats.org/officeDocument/2006/relationships" id="260" r:id="R27e0557ff6ab401e"/>
    <p:sldId xmlns:r="http://schemas.openxmlformats.org/officeDocument/2006/relationships" id="261" r:id="Rcfeeaca3ac6b4b95"/>
    <p:sldId xmlns:r="http://schemas.openxmlformats.org/officeDocument/2006/relationships" id="262" r:id="R45db235f4bbc4b9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d4daee3eb0b4e54" /><Relationship Type="http://schemas.openxmlformats.org/officeDocument/2006/relationships/slide" Target="/ppt/slides/slide1.xml" Id="R506cebc196c14cc3" /><Relationship Type="http://schemas.openxmlformats.org/officeDocument/2006/relationships/slide" Target="/ppt/slides/slide2.xml" Id="Rd5411f4ecfb74439" /><Relationship Type="http://schemas.openxmlformats.org/officeDocument/2006/relationships/slide" Target="/ppt/slides/slide3.xml" Id="Re2482b8400374b81" /><Relationship Type="http://schemas.openxmlformats.org/officeDocument/2006/relationships/slide" Target="/ppt/slides/slide4.xml" Id="R26e620597ff94aae" /><Relationship Type="http://schemas.openxmlformats.org/officeDocument/2006/relationships/slide" Target="/ppt/slides/slide5.xml" Id="R27e0557ff6ab401e" /><Relationship Type="http://schemas.openxmlformats.org/officeDocument/2006/relationships/slide" Target="/ppt/slides/slide6.xml" Id="Rcfeeaca3ac6b4b95" /><Relationship Type="http://schemas.openxmlformats.org/officeDocument/2006/relationships/slide" Target="/ppt/slides/slide7.xml" Id="R45db235f4bbc4b9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6467e84861476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6042a661a644e1" /><Relationship Type="http://schemas.openxmlformats.org/officeDocument/2006/relationships/theme" Target="/ppt/slideMasters/theme/theme1.xml" Id="R7fba8d51f86f428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26042a661a644e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d80622aa8b4c3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6a719a1c304f8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58f6740cd6463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f3b161f3fa499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69670fb097449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e72bd7a72f415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dc7d81cef3416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VIMENTE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VIMENTE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VIMENTE AS ble etablert [år] og holder til i Rovde.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VIMENTE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VIMENTE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VIMENTE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4 420 983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21 669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17 890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228 895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1 014 343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VIMENTE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PAUL SINDRE VEDELD  –  34,0 %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BRITTA MÄDER  –  33,0 %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SIV JOHANNE LILLENES ÅMELFOT  –  33,0 %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VIMENTE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Rovdestranda 676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6141 Rovde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930 369 659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VIMENTE AS</a:t>
            </a:r>
          </a:p>
        </p:txBody>
      </p:sp>
    </p:spTree>
  </p:cSld>
  <p:clrMapOvr>
    <a:masterClrMapping xmlns:a="http://schemas.openxmlformats.org/drawingml/2006/main"/>
  </p:clrMapOvr>
</p:sld>
</file>