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8fb5a618454b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3656767ca246a8"/>
  </p:sldMasterIdLst>
  <p:sldIdLst>
    <p:sldId xmlns:r="http://schemas.openxmlformats.org/officeDocument/2006/relationships" id="256" r:id="Re5aae122632f4eb0"/>
    <p:sldId xmlns:r="http://schemas.openxmlformats.org/officeDocument/2006/relationships" id="257" r:id="Rd3a6cc02da4a4898"/>
    <p:sldId xmlns:r="http://schemas.openxmlformats.org/officeDocument/2006/relationships" id="258" r:id="R7e999dc0bdf44c3b"/>
    <p:sldId xmlns:r="http://schemas.openxmlformats.org/officeDocument/2006/relationships" id="259" r:id="R99416627f2454f78"/>
    <p:sldId xmlns:r="http://schemas.openxmlformats.org/officeDocument/2006/relationships" id="260" r:id="Rdfc2917878b84de2"/>
    <p:sldId xmlns:r="http://schemas.openxmlformats.org/officeDocument/2006/relationships" id="261" r:id="Ra1023f94d52f4c58"/>
    <p:sldId xmlns:r="http://schemas.openxmlformats.org/officeDocument/2006/relationships" id="262" r:id="R5e7fee62d98d41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656767ca246a8" /><Relationship Type="http://schemas.openxmlformats.org/officeDocument/2006/relationships/slide" Target="/ppt/slides/slide1.xml" Id="Re5aae122632f4eb0" /><Relationship Type="http://schemas.openxmlformats.org/officeDocument/2006/relationships/slide" Target="/ppt/slides/slide2.xml" Id="Rd3a6cc02da4a4898" /><Relationship Type="http://schemas.openxmlformats.org/officeDocument/2006/relationships/slide" Target="/ppt/slides/slide3.xml" Id="R7e999dc0bdf44c3b" /><Relationship Type="http://schemas.openxmlformats.org/officeDocument/2006/relationships/slide" Target="/ppt/slides/slide4.xml" Id="R99416627f2454f78" /><Relationship Type="http://schemas.openxmlformats.org/officeDocument/2006/relationships/slide" Target="/ppt/slides/slide5.xml" Id="Rdfc2917878b84de2" /><Relationship Type="http://schemas.openxmlformats.org/officeDocument/2006/relationships/slide" Target="/ppt/slides/slide6.xml" Id="Ra1023f94d52f4c58" /><Relationship Type="http://schemas.openxmlformats.org/officeDocument/2006/relationships/slide" Target="/ppt/slides/slide7.xml" Id="R5e7fee62d98d41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f813313e143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7b8889606478e" /><Relationship Type="http://schemas.openxmlformats.org/officeDocument/2006/relationships/theme" Target="/ppt/slideMasters/theme/theme1.xml" Id="R509ab893a0634f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b7b888960647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27124e75042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351dcdc2348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73740d17745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98c51496940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f8762afd741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f629b9cb340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48782e10348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KIKUT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KIKUT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610 795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21 644 535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21 695 223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DANARI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EMLA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MILA AS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Strengsdalveien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80 10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tor.lauritzen@jern.no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930 384 577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AS</a:t>
            </a:r>
          </a:p>
        </p:txBody>
      </p:sp>
    </p:spTree>
  </p:cSld>
  <p:clrMapOvr>
    <a:masterClrMapping xmlns:a="http://schemas.openxmlformats.org/drawingml/2006/main"/>
  </p:clrMapOvr>
</p:sld>
</file>