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0353c9d07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f8ffe9d37463a"/>
  </p:sldMasterIdLst>
  <p:sldIdLst>
    <p:sldId xmlns:r="http://schemas.openxmlformats.org/officeDocument/2006/relationships" id="256" r:id="R4b287515e0b74363"/>
    <p:sldId xmlns:r="http://schemas.openxmlformats.org/officeDocument/2006/relationships" id="257" r:id="Rf541a3190e584c57"/>
    <p:sldId xmlns:r="http://schemas.openxmlformats.org/officeDocument/2006/relationships" id="258" r:id="R8068e07aeea34e5d"/>
    <p:sldId xmlns:r="http://schemas.openxmlformats.org/officeDocument/2006/relationships" id="259" r:id="R5bdee00087dd4bd0"/>
    <p:sldId xmlns:r="http://schemas.openxmlformats.org/officeDocument/2006/relationships" id="260" r:id="Rd7f72e0d2c864005"/>
    <p:sldId xmlns:r="http://schemas.openxmlformats.org/officeDocument/2006/relationships" id="261" r:id="R4ca08c2646b1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f8ffe9d37463a" /><Relationship Type="http://schemas.openxmlformats.org/officeDocument/2006/relationships/slide" Target="/ppt/slides/slide1.xml" Id="R4b287515e0b74363" /><Relationship Type="http://schemas.openxmlformats.org/officeDocument/2006/relationships/slide" Target="/ppt/slides/slide2.xml" Id="Rf541a3190e584c57" /><Relationship Type="http://schemas.openxmlformats.org/officeDocument/2006/relationships/slide" Target="/ppt/slides/slide3.xml" Id="R8068e07aeea34e5d" /><Relationship Type="http://schemas.openxmlformats.org/officeDocument/2006/relationships/slide" Target="/ppt/slides/slide4.xml" Id="R5bdee00087dd4bd0" /><Relationship Type="http://schemas.openxmlformats.org/officeDocument/2006/relationships/slide" Target="/ppt/slides/slide5.xml" Id="Rd7f72e0d2c864005" /><Relationship Type="http://schemas.openxmlformats.org/officeDocument/2006/relationships/slide" Target="/ppt/slides/slide6.xml" Id="R4ca08c2646b1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dab11ba30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8240cdc04392" /><Relationship Type="http://schemas.openxmlformats.org/officeDocument/2006/relationships/theme" Target="/ppt/slideMasters/theme/theme1.xml" Id="R78f3234c561f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b8240cdc0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5923413f1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83282700a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fd00496c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179a36570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62a32a280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3823d81834a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