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605d9832ca45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2f0fb5e1f34213"/>
  </p:sldMasterIdLst>
  <p:sldIdLst>
    <p:sldId xmlns:r="http://schemas.openxmlformats.org/officeDocument/2006/relationships" id="256" r:id="R5fc6f86abcc04bf8"/>
    <p:sldId xmlns:r="http://schemas.openxmlformats.org/officeDocument/2006/relationships" id="257" r:id="Rb164984a34ba4530"/>
    <p:sldId xmlns:r="http://schemas.openxmlformats.org/officeDocument/2006/relationships" id="258" r:id="R3aa9ffdc5c874810"/>
    <p:sldId xmlns:r="http://schemas.openxmlformats.org/officeDocument/2006/relationships" id="259" r:id="Rd36a03a8932949b2"/>
    <p:sldId xmlns:r="http://schemas.openxmlformats.org/officeDocument/2006/relationships" id="260" r:id="Rf9654aa7274e4b4a"/>
    <p:sldId xmlns:r="http://schemas.openxmlformats.org/officeDocument/2006/relationships" id="261" r:id="R89b44ae9c2ff4fa4"/>
    <p:sldId xmlns:r="http://schemas.openxmlformats.org/officeDocument/2006/relationships" id="262" r:id="R894f7ee5614e40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f0fb5e1f34213" /><Relationship Type="http://schemas.openxmlformats.org/officeDocument/2006/relationships/slide" Target="/ppt/slides/slide1.xml" Id="R5fc6f86abcc04bf8" /><Relationship Type="http://schemas.openxmlformats.org/officeDocument/2006/relationships/slide" Target="/ppt/slides/slide2.xml" Id="Rb164984a34ba4530" /><Relationship Type="http://schemas.openxmlformats.org/officeDocument/2006/relationships/slide" Target="/ppt/slides/slide3.xml" Id="R3aa9ffdc5c874810" /><Relationship Type="http://schemas.openxmlformats.org/officeDocument/2006/relationships/slide" Target="/ppt/slides/slide4.xml" Id="Rd36a03a8932949b2" /><Relationship Type="http://schemas.openxmlformats.org/officeDocument/2006/relationships/slide" Target="/ppt/slides/slide5.xml" Id="Rf9654aa7274e4b4a" /><Relationship Type="http://schemas.openxmlformats.org/officeDocument/2006/relationships/slide" Target="/ppt/slides/slide6.xml" Id="R89b44ae9c2ff4fa4" /><Relationship Type="http://schemas.openxmlformats.org/officeDocument/2006/relationships/slide" Target="/ppt/slides/slide7.xml" Id="R894f7ee5614e40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d14c7081a94b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e564bbb984bef" /><Relationship Type="http://schemas.openxmlformats.org/officeDocument/2006/relationships/theme" Target="/ppt/slideMasters/theme/theme1.xml" Id="R92d04e38227a48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4e564bbb984b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7f04b3d3e47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210a120394f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e525c21ca43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3872d716742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3ff8a910b46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2762a7d544a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9557c9b2540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38 328 581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11 557 496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9 063 350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930 443 069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