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9636cbba9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3e43b016546f7"/>
  </p:sldMasterIdLst>
  <p:sldIdLst>
    <p:sldId xmlns:r="http://schemas.openxmlformats.org/officeDocument/2006/relationships" id="256" r:id="R365ac7b491cb4afe"/>
    <p:sldId xmlns:r="http://schemas.openxmlformats.org/officeDocument/2006/relationships" id="257" r:id="Rb32fffcb6e6548aa"/>
    <p:sldId xmlns:r="http://schemas.openxmlformats.org/officeDocument/2006/relationships" id="258" r:id="R210c49944ec04908"/>
    <p:sldId xmlns:r="http://schemas.openxmlformats.org/officeDocument/2006/relationships" id="259" r:id="R872d247dfe264b0a"/>
    <p:sldId xmlns:r="http://schemas.openxmlformats.org/officeDocument/2006/relationships" id="260" r:id="R221f951d76324ca2"/>
    <p:sldId xmlns:r="http://schemas.openxmlformats.org/officeDocument/2006/relationships" id="261" r:id="R554227c475ae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3e43b016546f7" /><Relationship Type="http://schemas.openxmlformats.org/officeDocument/2006/relationships/slide" Target="/ppt/slides/slide1.xml" Id="R365ac7b491cb4afe" /><Relationship Type="http://schemas.openxmlformats.org/officeDocument/2006/relationships/slide" Target="/ppt/slides/slide2.xml" Id="Rb32fffcb6e6548aa" /><Relationship Type="http://schemas.openxmlformats.org/officeDocument/2006/relationships/slide" Target="/ppt/slides/slide3.xml" Id="R210c49944ec04908" /><Relationship Type="http://schemas.openxmlformats.org/officeDocument/2006/relationships/slide" Target="/ppt/slides/slide4.xml" Id="R872d247dfe264b0a" /><Relationship Type="http://schemas.openxmlformats.org/officeDocument/2006/relationships/slide" Target="/ppt/slides/slide5.xml" Id="R221f951d76324ca2" /><Relationship Type="http://schemas.openxmlformats.org/officeDocument/2006/relationships/slide" Target="/ppt/slides/slide6.xml" Id="R554227c475ae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1da3e704b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dcb0530d24051" /><Relationship Type="http://schemas.openxmlformats.org/officeDocument/2006/relationships/theme" Target="/ppt/slideMasters/theme/theme1.xml" Id="R994ed772497f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dcb0530d2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7b785cb4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58167215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49ea56ce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999ec69fe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82a8ec68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bf40f4975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