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cafc05059544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8e03e534574bd6"/>
  </p:sldMasterIdLst>
  <p:sldIdLst>
    <p:sldId xmlns:r="http://schemas.openxmlformats.org/officeDocument/2006/relationships" id="256" r:id="R247956cffa554e2f"/>
    <p:sldId xmlns:r="http://schemas.openxmlformats.org/officeDocument/2006/relationships" id="257" r:id="Rd87d730982a6468a"/>
    <p:sldId xmlns:r="http://schemas.openxmlformats.org/officeDocument/2006/relationships" id="258" r:id="Rbeece439ab7d42cd"/>
    <p:sldId xmlns:r="http://schemas.openxmlformats.org/officeDocument/2006/relationships" id="259" r:id="R74cba8456c6a4c43"/>
    <p:sldId xmlns:r="http://schemas.openxmlformats.org/officeDocument/2006/relationships" id="260" r:id="R40e847c09b5d43d4"/>
    <p:sldId xmlns:r="http://schemas.openxmlformats.org/officeDocument/2006/relationships" id="261" r:id="R424c6b8f7791496e"/>
    <p:sldId xmlns:r="http://schemas.openxmlformats.org/officeDocument/2006/relationships" id="262" r:id="Raf7db0ce5a0644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8e03e534574bd6" /><Relationship Type="http://schemas.openxmlformats.org/officeDocument/2006/relationships/slide" Target="/ppt/slides/slide1.xml" Id="R247956cffa554e2f" /><Relationship Type="http://schemas.openxmlformats.org/officeDocument/2006/relationships/slide" Target="/ppt/slides/slide2.xml" Id="Rd87d730982a6468a" /><Relationship Type="http://schemas.openxmlformats.org/officeDocument/2006/relationships/slide" Target="/ppt/slides/slide3.xml" Id="Rbeece439ab7d42cd" /><Relationship Type="http://schemas.openxmlformats.org/officeDocument/2006/relationships/slide" Target="/ppt/slides/slide4.xml" Id="R74cba8456c6a4c43" /><Relationship Type="http://schemas.openxmlformats.org/officeDocument/2006/relationships/slide" Target="/ppt/slides/slide5.xml" Id="R40e847c09b5d43d4" /><Relationship Type="http://schemas.openxmlformats.org/officeDocument/2006/relationships/slide" Target="/ppt/slides/slide6.xml" Id="R424c6b8f7791496e" /><Relationship Type="http://schemas.openxmlformats.org/officeDocument/2006/relationships/slide" Target="/ppt/slides/slide7.xml" Id="Raf7db0ce5a0644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81708bd31844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e29ccf4214c9a" /><Relationship Type="http://schemas.openxmlformats.org/officeDocument/2006/relationships/theme" Target="/ppt/slideMasters/theme/theme1.xml" Id="Rab1d84a1530445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fe29ccf4214c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4d547d86e4f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c60cfb4d648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0d8245db443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5f45bd15343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0f18b1bda4a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ffa28e1ea45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eddb21fa648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HOGNE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 HOLDING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−374 721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−447 686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BENTZEN MARIUS HOGNE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KRISTINE WULFF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Solhøyveien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3084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marius@abcelektro.no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