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2609e64cc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27344ea4b4f69"/>
  </p:sldMasterIdLst>
  <p:sldIdLst>
    <p:sldId xmlns:r="http://schemas.openxmlformats.org/officeDocument/2006/relationships" id="256" r:id="R05c06e5e0e984994"/>
    <p:sldId xmlns:r="http://schemas.openxmlformats.org/officeDocument/2006/relationships" id="257" r:id="Rf6ee524d00db4ca2"/>
    <p:sldId xmlns:r="http://schemas.openxmlformats.org/officeDocument/2006/relationships" id="258" r:id="R21352a345aa447a0"/>
    <p:sldId xmlns:r="http://schemas.openxmlformats.org/officeDocument/2006/relationships" id="259" r:id="R07c31e6b465c4cd6"/>
    <p:sldId xmlns:r="http://schemas.openxmlformats.org/officeDocument/2006/relationships" id="260" r:id="R80e6d3e39a0e484a"/>
    <p:sldId xmlns:r="http://schemas.openxmlformats.org/officeDocument/2006/relationships" id="261" r:id="Rfde1aad52f354b64"/>
    <p:sldId xmlns:r="http://schemas.openxmlformats.org/officeDocument/2006/relationships" id="262" r:id="R913a0c1e45724a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27344ea4b4f69" /><Relationship Type="http://schemas.openxmlformats.org/officeDocument/2006/relationships/slide" Target="/ppt/slides/slide1.xml" Id="R05c06e5e0e984994" /><Relationship Type="http://schemas.openxmlformats.org/officeDocument/2006/relationships/slide" Target="/ppt/slides/slide2.xml" Id="Rf6ee524d00db4ca2" /><Relationship Type="http://schemas.openxmlformats.org/officeDocument/2006/relationships/slide" Target="/ppt/slides/slide3.xml" Id="R21352a345aa447a0" /><Relationship Type="http://schemas.openxmlformats.org/officeDocument/2006/relationships/slide" Target="/ppt/slides/slide4.xml" Id="R07c31e6b465c4cd6" /><Relationship Type="http://schemas.openxmlformats.org/officeDocument/2006/relationships/slide" Target="/ppt/slides/slide5.xml" Id="R80e6d3e39a0e484a" /><Relationship Type="http://schemas.openxmlformats.org/officeDocument/2006/relationships/slide" Target="/ppt/slides/slide6.xml" Id="Rfde1aad52f354b64" /><Relationship Type="http://schemas.openxmlformats.org/officeDocument/2006/relationships/slide" Target="/ppt/slides/slide7.xml" Id="R913a0c1e45724a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c07d47b34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197a5b30444d8" /><Relationship Type="http://schemas.openxmlformats.org/officeDocument/2006/relationships/theme" Target="/ppt/slideMasters/theme/theme1.xml" Id="Rfb6c9ce310b6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197a5b30444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6cf67fdb040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ec013f239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f1a576efb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b48c03194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4b3ed906d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551cd380442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eb845f04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−1 532 376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12 786 602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85 276 421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 –  30,8 %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