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302485fe2846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f26f7f10cb4863"/>
  </p:sldMasterIdLst>
  <p:sldIdLst>
    <p:sldId xmlns:r="http://schemas.openxmlformats.org/officeDocument/2006/relationships" id="256" r:id="Rcefc0846384e4f67"/>
    <p:sldId xmlns:r="http://schemas.openxmlformats.org/officeDocument/2006/relationships" id="257" r:id="Rfa5a7f778ba34bdc"/>
    <p:sldId xmlns:r="http://schemas.openxmlformats.org/officeDocument/2006/relationships" id="258" r:id="R8700d0a6b3aa4dbe"/>
    <p:sldId xmlns:r="http://schemas.openxmlformats.org/officeDocument/2006/relationships" id="259" r:id="R8588a64e93824b76"/>
    <p:sldId xmlns:r="http://schemas.openxmlformats.org/officeDocument/2006/relationships" id="260" r:id="Re54f32dfe5e74eac"/>
    <p:sldId xmlns:r="http://schemas.openxmlformats.org/officeDocument/2006/relationships" id="261" r:id="R4a63a1f3e29a4ec3"/>
    <p:sldId xmlns:r="http://schemas.openxmlformats.org/officeDocument/2006/relationships" id="262" r:id="Rea3e2d2b480d43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26f7f10cb4863" /><Relationship Type="http://schemas.openxmlformats.org/officeDocument/2006/relationships/slide" Target="/ppt/slides/slide1.xml" Id="Rcefc0846384e4f67" /><Relationship Type="http://schemas.openxmlformats.org/officeDocument/2006/relationships/slide" Target="/ppt/slides/slide2.xml" Id="Rfa5a7f778ba34bdc" /><Relationship Type="http://schemas.openxmlformats.org/officeDocument/2006/relationships/slide" Target="/ppt/slides/slide3.xml" Id="R8700d0a6b3aa4dbe" /><Relationship Type="http://schemas.openxmlformats.org/officeDocument/2006/relationships/slide" Target="/ppt/slides/slide4.xml" Id="R8588a64e93824b76" /><Relationship Type="http://schemas.openxmlformats.org/officeDocument/2006/relationships/slide" Target="/ppt/slides/slide5.xml" Id="Re54f32dfe5e74eac" /><Relationship Type="http://schemas.openxmlformats.org/officeDocument/2006/relationships/slide" Target="/ppt/slides/slide6.xml" Id="R4a63a1f3e29a4ec3" /><Relationship Type="http://schemas.openxmlformats.org/officeDocument/2006/relationships/slide" Target="/ppt/slides/slide7.xml" Id="Rea3e2d2b480d43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7f521c5a147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17f6c84f248ee" /><Relationship Type="http://schemas.openxmlformats.org/officeDocument/2006/relationships/theme" Target="/ppt/slideMasters/theme/theme1.xml" Id="Rb9b28a704ebb43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b17f6c84f248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5f35ffdc449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7d271c7174d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8f30b8b3742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0d7c64bfe40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3034551d343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197f84de344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7c91826ea4c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 INVEST AS ble etablert [år] og holder til i Vatnestrøm.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959 784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YNGVAR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4730 Vatnestrøm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930 513 601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 INVEST AS</a:t>
            </a:r>
          </a:p>
        </p:txBody>
      </p:sp>
    </p:spTree>
  </p:cSld>
  <p:clrMapOvr>
    <a:masterClrMapping xmlns:a="http://schemas.openxmlformats.org/drawingml/2006/main"/>
  </p:clrMapOvr>
</p:sld>
</file>