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258b9d65a0304342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a1de6dcfc4cf4430"/>
  </p:sldMasterIdLst>
  <p:sldIdLst>
    <p:sldId xmlns:r="http://schemas.openxmlformats.org/officeDocument/2006/relationships" id="256" r:id="R8ffa93d1b21b43f5"/>
    <p:sldId xmlns:r="http://schemas.openxmlformats.org/officeDocument/2006/relationships" id="257" r:id="R3e6bbc9e3e5a4978"/>
    <p:sldId xmlns:r="http://schemas.openxmlformats.org/officeDocument/2006/relationships" id="258" r:id="Rafaccd2e8adf43ef"/>
    <p:sldId xmlns:r="http://schemas.openxmlformats.org/officeDocument/2006/relationships" id="259" r:id="R8b32570fd01f4d28"/>
    <p:sldId xmlns:r="http://schemas.openxmlformats.org/officeDocument/2006/relationships" id="260" r:id="R9500f11dca1f45cc"/>
    <p:sldId xmlns:r="http://schemas.openxmlformats.org/officeDocument/2006/relationships" id="261" r:id="R026609284f9641c4"/>
    <p:sldId xmlns:r="http://schemas.openxmlformats.org/officeDocument/2006/relationships" id="262" r:id="Rcab8edf61cdb454c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a1de6dcfc4cf4430" /><Relationship Type="http://schemas.openxmlformats.org/officeDocument/2006/relationships/slide" Target="/ppt/slides/slide1.xml" Id="R8ffa93d1b21b43f5" /><Relationship Type="http://schemas.openxmlformats.org/officeDocument/2006/relationships/slide" Target="/ppt/slides/slide2.xml" Id="R3e6bbc9e3e5a4978" /><Relationship Type="http://schemas.openxmlformats.org/officeDocument/2006/relationships/slide" Target="/ppt/slides/slide3.xml" Id="Rafaccd2e8adf43ef" /><Relationship Type="http://schemas.openxmlformats.org/officeDocument/2006/relationships/slide" Target="/ppt/slides/slide4.xml" Id="R8b32570fd01f4d28" /><Relationship Type="http://schemas.openxmlformats.org/officeDocument/2006/relationships/slide" Target="/ppt/slides/slide5.xml" Id="R9500f11dca1f45cc" /><Relationship Type="http://schemas.openxmlformats.org/officeDocument/2006/relationships/slide" Target="/ppt/slides/slide6.xml" Id="R026609284f9641c4" /><Relationship Type="http://schemas.openxmlformats.org/officeDocument/2006/relationships/slide" Target="/ppt/slides/slide7.xml" Id="Rcab8edf61cdb454c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7d7e5af37b6d44b0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eff897489d44987" /><Relationship Type="http://schemas.openxmlformats.org/officeDocument/2006/relationships/theme" Target="/ppt/slideMasters/theme/theme1.xml" Id="Rdb06e3d4a8a64703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aeff897489d44987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9a4a6cd3f7a4b59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b860d2f494d49dd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92a9706f163475b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b50c43b03934484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bd1b05b2ed947c7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562222acb834c95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ed59e4db0a7436e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SUN2H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SUN2H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SUN2H AS ble etablert [år] og holder til i Trondheim.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SUN2H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SUN2H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SUN2H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−85 149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177 170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102 899 012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104 435 743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SUN2H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ESPEN HIORTH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SUN2H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Uglavegen 44C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7025 Trondheim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930 543 330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SUN2H AS</a:t>
            </a:r>
          </a:p>
        </p:txBody>
      </p:sp>
    </p:spTree>
  </p:cSld>
  <p:clrMapOvr>
    <a:masterClrMapping xmlns:a="http://schemas.openxmlformats.org/drawingml/2006/main"/>
  </p:clrMapOvr>
</p:sld>
</file>