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fad8391bce43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3cd60a24634b4a"/>
  </p:sldMasterIdLst>
  <p:sldIdLst>
    <p:sldId xmlns:r="http://schemas.openxmlformats.org/officeDocument/2006/relationships" id="256" r:id="R7d1238a1549f4c7a"/>
    <p:sldId xmlns:r="http://schemas.openxmlformats.org/officeDocument/2006/relationships" id="257" r:id="Rfef02686938c4d29"/>
    <p:sldId xmlns:r="http://schemas.openxmlformats.org/officeDocument/2006/relationships" id="258" r:id="R4c4648fcc02a4c3e"/>
    <p:sldId xmlns:r="http://schemas.openxmlformats.org/officeDocument/2006/relationships" id="259" r:id="R76433188a4b848bf"/>
    <p:sldId xmlns:r="http://schemas.openxmlformats.org/officeDocument/2006/relationships" id="260" r:id="Rd08926d1bc304282"/>
    <p:sldId xmlns:r="http://schemas.openxmlformats.org/officeDocument/2006/relationships" id="261" r:id="Rfe696870807c4299"/>
    <p:sldId xmlns:r="http://schemas.openxmlformats.org/officeDocument/2006/relationships" id="262" r:id="R513cc806aa9a49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3cd60a24634b4a" /><Relationship Type="http://schemas.openxmlformats.org/officeDocument/2006/relationships/slide" Target="/ppt/slides/slide1.xml" Id="R7d1238a1549f4c7a" /><Relationship Type="http://schemas.openxmlformats.org/officeDocument/2006/relationships/slide" Target="/ppt/slides/slide2.xml" Id="Rfef02686938c4d29" /><Relationship Type="http://schemas.openxmlformats.org/officeDocument/2006/relationships/slide" Target="/ppt/slides/slide3.xml" Id="R4c4648fcc02a4c3e" /><Relationship Type="http://schemas.openxmlformats.org/officeDocument/2006/relationships/slide" Target="/ppt/slides/slide4.xml" Id="R76433188a4b848bf" /><Relationship Type="http://schemas.openxmlformats.org/officeDocument/2006/relationships/slide" Target="/ppt/slides/slide5.xml" Id="Rd08926d1bc304282" /><Relationship Type="http://schemas.openxmlformats.org/officeDocument/2006/relationships/slide" Target="/ppt/slides/slide6.xml" Id="Rfe696870807c4299" /><Relationship Type="http://schemas.openxmlformats.org/officeDocument/2006/relationships/slide" Target="/ppt/slides/slide7.xml" Id="R513cc806aa9a49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c978d5612644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5632ceb374dbb" /><Relationship Type="http://schemas.openxmlformats.org/officeDocument/2006/relationships/theme" Target="/ppt/slideMasters/theme/theme1.xml" Id="R5fba8330a3c14a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c5632ceb374d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5fc137a0a47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434a633034d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cf4f3defa4c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8ca6998674d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5d88e0d5f40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2b6bced204d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88af33e5b48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HHIO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97 056 871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99 580 202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HIORTH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Olsens gate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930 543 357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HHIO AS</a:t>
            </a:r>
          </a:p>
        </p:txBody>
      </p:sp>
    </p:spTree>
  </p:cSld>
  <p:clrMapOvr>
    <a:masterClrMapping xmlns:a="http://schemas.openxmlformats.org/drawingml/2006/main"/>
  </p:clrMapOvr>
</p:sld>
</file>