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fdf05878a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daba749c14862"/>
  </p:sldMasterIdLst>
  <p:sldIdLst>
    <p:sldId xmlns:r="http://schemas.openxmlformats.org/officeDocument/2006/relationships" id="256" r:id="R89be46d976374e21"/>
    <p:sldId xmlns:r="http://schemas.openxmlformats.org/officeDocument/2006/relationships" id="257" r:id="Rb2c2791314ff40b5"/>
    <p:sldId xmlns:r="http://schemas.openxmlformats.org/officeDocument/2006/relationships" id="258" r:id="R98146cf426154266"/>
    <p:sldId xmlns:r="http://schemas.openxmlformats.org/officeDocument/2006/relationships" id="259" r:id="R1418db4e8ed7465b"/>
    <p:sldId xmlns:r="http://schemas.openxmlformats.org/officeDocument/2006/relationships" id="260" r:id="R6492ee4f263f460f"/>
    <p:sldId xmlns:r="http://schemas.openxmlformats.org/officeDocument/2006/relationships" id="261" r:id="R1f60ef847f1e479f"/>
    <p:sldId xmlns:r="http://schemas.openxmlformats.org/officeDocument/2006/relationships" id="262" r:id="R2c875e8b9044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daba749c14862" /><Relationship Type="http://schemas.openxmlformats.org/officeDocument/2006/relationships/slide" Target="/ppt/slides/slide1.xml" Id="R89be46d976374e21" /><Relationship Type="http://schemas.openxmlformats.org/officeDocument/2006/relationships/slide" Target="/ppt/slides/slide2.xml" Id="Rb2c2791314ff40b5" /><Relationship Type="http://schemas.openxmlformats.org/officeDocument/2006/relationships/slide" Target="/ppt/slides/slide3.xml" Id="R98146cf426154266" /><Relationship Type="http://schemas.openxmlformats.org/officeDocument/2006/relationships/slide" Target="/ppt/slides/slide4.xml" Id="R1418db4e8ed7465b" /><Relationship Type="http://schemas.openxmlformats.org/officeDocument/2006/relationships/slide" Target="/ppt/slides/slide5.xml" Id="R6492ee4f263f460f" /><Relationship Type="http://schemas.openxmlformats.org/officeDocument/2006/relationships/slide" Target="/ppt/slides/slide6.xml" Id="R1f60ef847f1e479f" /><Relationship Type="http://schemas.openxmlformats.org/officeDocument/2006/relationships/slide" Target="/ppt/slides/slide7.xml" Id="R2c875e8b9044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845076827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59f61c75c4674" /><Relationship Type="http://schemas.openxmlformats.org/officeDocument/2006/relationships/theme" Target="/ppt/slideMasters/theme/theme1.xml" Id="R418433e7ad8b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59f61c75c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60ac7789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5a84fdb6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e3f5cc4a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f8c43dfe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7ed8cd76d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b9d6c0ffa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ace729ba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TEMROC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TEMROC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99 010 186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101 048 409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HIORTH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Nardoskrenten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TEMROC AS</a:t>
            </a:r>
          </a:p>
        </p:txBody>
      </p:sp>
    </p:spTree>
  </p:cSld>
  <p:clrMapOvr>
    <a:masterClrMapping xmlns:a="http://schemas.openxmlformats.org/drawingml/2006/main"/>
  </p:clrMapOvr>
</p:sld>
</file>