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554606929c4c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2a6b11029043b7"/>
  </p:sldMasterIdLst>
  <p:sldIdLst>
    <p:sldId xmlns:r="http://schemas.openxmlformats.org/officeDocument/2006/relationships" id="256" r:id="Rf07ded4511cb414f"/>
    <p:sldId xmlns:r="http://schemas.openxmlformats.org/officeDocument/2006/relationships" id="257" r:id="Rdd6dfe568ae04819"/>
    <p:sldId xmlns:r="http://schemas.openxmlformats.org/officeDocument/2006/relationships" id="258" r:id="R975994f6fafb45d7"/>
    <p:sldId xmlns:r="http://schemas.openxmlformats.org/officeDocument/2006/relationships" id="259" r:id="Rcefe4e46800c4056"/>
    <p:sldId xmlns:r="http://schemas.openxmlformats.org/officeDocument/2006/relationships" id="260" r:id="R5556b9b31f8441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2a6b11029043b7" /><Relationship Type="http://schemas.openxmlformats.org/officeDocument/2006/relationships/slide" Target="/ppt/slides/slide1.xml" Id="Rf07ded4511cb414f" /><Relationship Type="http://schemas.openxmlformats.org/officeDocument/2006/relationships/slide" Target="/ppt/slides/slide2.xml" Id="Rdd6dfe568ae04819" /><Relationship Type="http://schemas.openxmlformats.org/officeDocument/2006/relationships/slide" Target="/ppt/slides/slide3.xml" Id="R975994f6fafb45d7" /><Relationship Type="http://schemas.openxmlformats.org/officeDocument/2006/relationships/slide" Target="/ppt/slides/slide4.xml" Id="Rcefe4e46800c4056" /><Relationship Type="http://schemas.openxmlformats.org/officeDocument/2006/relationships/slide" Target="/ppt/slides/slide5.xml" Id="R5556b9b31f8441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938f20bc2e4d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c2e796a134268" /><Relationship Type="http://schemas.openxmlformats.org/officeDocument/2006/relationships/theme" Target="/ppt/slideMasters/theme/theme1.xml" Id="Rd115ad35652547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fc2e796a1342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deaf6587848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05eb2266c4b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a0406d9d845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36a66e61e4e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cd53350694c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ØSTFOLD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ØSTFOLD FYLKESKOMMUNE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 Pedersens vei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1721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930 580 694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FYLKESKOMMUNE</a:t>
            </a:r>
          </a:p>
        </p:txBody>
      </p:sp>
    </p:spTree>
  </p:cSld>
  <p:clrMapOvr>
    <a:masterClrMapping xmlns:a="http://schemas.openxmlformats.org/drawingml/2006/main"/>
  </p:clrMapOvr>
</p:sld>
</file>