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20baf1a93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15197f37f414a"/>
  </p:sldMasterIdLst>
  <p:sldIdLst>
    <p:sldId xmlns:r="http://schemas.openxmlformats.org/officeDocument/2006/relationships" id="256" r:id="Re61b6708ee0b462d"/>
    <p:sldId xmlns:r="http://schemas.openxmlformats.org/officeDocument/2006/relationships" id="257" r:id="R469828a45bfe40ba"/>
    <p:sldId xmlns:r="http://schemas.openxmlformats.org/officeDocument/2006/relationships" id="258" r:id="Rc3f818968e674f3b"/>
    <p:sldId xmlns:r="http://schemas.openxmlformats.org/officeDocument/2006/relationships" id="259" r:id="R80ac1fba36cb4321"/>
    <p:sldId xmlns:r="http://schemas.openxmlformats.org/officeDocument/2006/relationships" id="260" r:id="R7bad5b24d857477f"/>
    <p:sldId xmlns:r="http://schemas.openxmlformats.org/officeDocument/2006/relationships" id="261" r:id="R4a7f508ed0304a50"/>
    <p:sldId xmlns:r="http://schemas.openxmlformats.org/officeDocument/2006/relationships" id="262" r:id="R959495243dbf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15197f37f414a" /><Relationship Type="http://schemas.openxmlformats.org/officeDocument/2006/relationships/slide" Target="/ppt/slides/slide1.xml" Id="Re61b6708ee0b462d" /><Relationship Type="http://schemas.openxmlformats.org/officeDocument/2006/relationships/slide" Target="/ppt/slides/slide2.xml" Id="R469828a45bfe40ba" /><Relationship Type="http://schemas.openxmlformats.org/officeDocument/2006/relationships/slide" Target="/ppt/slides/slide3.xml" Id="Rc3f818968e674f3b" /><Relationship Type="http://schemas.openxmlformats.org/officeDocument/2006/relationships/slide" Target="/ppt/slides/slide4.xml" Id="R80ac1fba36cb4321" /><Relationship Type="http://schemas.openxmlformats.org/officeDocument/2006/relationships/slide" Target="/ppt/slides/slide5.xml" Id="R7bad5b24d857477f" /><Relationship Type="http://schemas.openxmlformats.org/officeDocument/2006/relationships/slide" Target="/ppt/slides/slide6.xml" Id="R4a7f508ed0304a50" /><Relationship Type="http://schemas.openxmlformats.org/officeDocument/2006/relationships/slide" Target="/ppt/slides/slide7.xml" Id="R959495243dbf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beb82b4d8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3185154fd49d2" /><Relationship Type="http://schemas.openxmlformats.org/officeDocument/2006/relationships/theme" Target="/ppt/slideMasters/theme/theme1.xml" Id="R32df90e0387d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3185154fd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eaddbd883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f97d58747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57c9117c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4254bb03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8bc6c72c4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aa924e6e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36f8ade60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VARHÅGEN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VARHÅGEN AS ble etablert [år] og holder til i Mjømna.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1 052 737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Byrknesvegen 1611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5978 Mjømna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