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d14f411b7c49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4cd4be13f44dd"/>
  </p:sldMasterIdLst>
  <p:sldIdLst>
    <p:sldId xmlns:r="http://schemas.openxmlformats.org/officeDocument/2006/relationships" id="256" r:id="R498152459d5e4de9"/>
    <p:sldId xmlns:r="http://schemas.openxmlformats.org/officeDocument/2006/relationships" id="257" r:id="Rc60a96575e5746cd"/>
    <p:sldId xmlns:r="http://schemas.openxmlformats.org/officeDocument/2006/relationships" id="258" r:id="R6412d0b429f24c82"/>
    <p:sldId xmlns:r="http://schemas.openxmlformats.org/officeDocument/2006/relationships" id="259" r:id="R19f3761231e24a2d"/>
    <p:sldId xmlns:r="http://schemas.openxmlformats.org/officeDocument/2006/relationships" id="260" r:id="Rb056d53dffe245fe"/>
    <p:sldId xmlns:r="http://schemas.openxmlformats.org/officeDocument/2006/relationships" id="261" r:id="R679e074f169a46a8"/>
    <p:sldId xmlns:r="http://schemas.openxmlformats.org/officeDocument/2006/relationships" id="262" r:id="R4c92d447def045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4cd4be13f44dd" /><Relationship Type="http://schemas.openxmlformats.org/officeDocument/2006/relationships/slide" Target="/ppt/slides/slide1.xml" Id="R498152459d5e4de9" /><Relationship Type="http://schemas.openxmlformats.org/officeDocument/2006/relationships/slide" Target="/ppt/slides/slide2.xml" Id="Rc60a96575e5746cd" /><Relationship Type="http://schemas.openxmlformats.org/officeDocument/2006/relationships/slide" Target="/ppt/slides/slide3.xml" Id="R6412d0b429f24c82" /><Relationship Type="http://schemas.openxmlformats.org/officeDocument/2006/relationships/slide" Target="/ppt/slides/slide4.xml" Id="R19f3761231e24a2d" /><Relationship Type="http://schemas.openxmlformats.org/officeDocument/2006/relationships/slide" Target="/ppt/slides/slide5.xml" Id="Rb056d53dffe245fe" /><Relationship Type="http://schemas.openxmlformats.org/officeDocument/2006/relationships/slide" Target="/ppt/slides/slide6.xml" Id="R679e074f169a46a8" /><Relationship Type="http://schemas.openxmlformats.org/officeDocument/2006/relationships/slide" Target="/ppt/slides/slide7.xml" Id="R4c92d447def045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b339acc2945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fd159be7a456a" /><Relationship Type="http://schemas.openxmlformats.org/officeDocument/2006/relationships/theme" Target="/ppt/slideMasters/theme/theme1.xml" Id="R8393bd1bdb8945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efd159be7a45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4a5697ade4e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b865e926240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faabee7ab49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58506113141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1910d92ec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4cf3791974f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73a8c7a8f45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WELLE GRUPPEN AS ble etablert [år] og holder til i Øyer.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13 034 398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1 209 883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98 710 034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215 747 189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Hundervegen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2636 Øyer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05 62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post@wellegruppen.no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www.wellegruppen.no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930 658 413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