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043192f95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909d811b843e2"/>
  </p:sldMasterIdLst>
  <p:sldIdLst>
    <p:sldId xmlns:r="http://schemas.openxmlformats.org/officeDocument/2006/relationships" id="256" r:id="R4cb4991b3cec4071"/>
    <p:sldId xmlns:r="http://schemas.openxmlformats.org/officeDocument/2006/relationships" id="257" r:id="R0b2fb072c91940fb"/>
    <p:sldId xmlns:r="http://schemas.openxmlformats.org/officeDocument/2006/relationships" id="258" r:id="R4893e19eeb3f4ba5"/>
    <p:sldId xmlns:r="http://schemas.openxmlformats.org/officeDocument/2006/relationships" id="259" r:id="Ra02ef63e21b04eed"/>
    <p:sldId xmlns:r="http://schemas.openxmlformats.org/officeDocument/2006/relationships" id="260" r:id="Ra317943e168f42ba"/>
    <p:sldId xmlns:r="http://schemas.openxmlformats.org/officeDocument/2006/relationships" id="261" r:id="R3650d859dd314133"/>
    <p:sldId xmlns:r="http://schemas.openxmlformats.org/officeDocument/2006/relationships" id="262" r:id="Rf8ad4e91029b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909d811b843e2" /><Relationship Type="http://schemas.openxmlformats.org/officeDocument/2006/relationships/slide" Target="/ppt/slides/slide1.xml" Id="R4cb4991b3cec4071" /><Relationship Type="http://schemas.openxmlformats.org/officeDocument/2006/relationships/slide" Target="/ppt/slides/slide2.xml" Id="R0b2fb072c91940fb" /><Relationship Type="http://schemas.openxmlformats.org/officeDocument/2006/relationships/slide" Target="/ppt/slides/slide3.xml" Id="R4893e19eeb3f4ba5" /><Relationship Type="http://schemas.openxmlformats.org/officeDocument/2006/relationships/slide" Target="/ppt/slides/slide4.xml" Id="Ra02ef63e21b04eed" /><Relationship Type="http://schemas.openxmlformats.org/officeDocument/2006/relationships/slide" Target="/ppt/slides/slide5.xml" Id="Ra317943e168f42ba" /><Relationship Type="http://schemas.openxmlformats.org/officeDocument/2006/relationships/slide" Target="/ppt/slides/slide6.xml" Id="R3650d859dd314133" /><Relationship Type="http://schemas.openxmlformats.org/officeDocument/2006/relationships/slide" Target="/ppt/slides/slide7.xml" Id="Rf8ad4e91029b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97ccc6216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d1049a804402" /><Relationship Type="http://schemas.openxmlformats.org/officeDocument/2006/relationships/theme" Target="/ppt/slideMasters/theme/theme1.xml" Id="Rbfb9eec36913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ad1049a80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01a63b429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98911057a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ba92dd3fd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99ce81f3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d47a765e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cff02106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54df66ff3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NORDGÅRD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NORDGÅRD TRANSPORT AS ble etablert [år] og holder til i Ljørdalen.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319 992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ROGER NORDGÅRD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Skårvegen 2380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2425 Ljørdalen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