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fe20d5c6a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a522d787143ee"/>
  </p:sldMasterIdLst>
  <p:sldIdLst>
    <p:sldId xmlns:r="http://schemas.openxmlformats.org/officeDocument/2006/relationships" id="256" r:id="R9ad08158ba5e417a"/>
    <p:sldId xmlns:r="http://schemas.openxmlformats.org/officeDocument/2006/relationships" id="257" r:id="R5e00d3932e3c4ded"/>
    <p:sldId xmlns:r="http://schemas.openxmlformats.org/officeDocument/2006/relationships" id="258" r:id="R228f53ca42ab42b5"/>
    <p:sldId xmlns:r="http://schemas.openxmlformats.org/officeDocument/2006/relationships" id="259" r:id="Ra89e2d3950da4013"/>
    <p:sldId xmlns:r="http://schemas.openxmlformats.org/officeDocument/2006/relationships" id="260" r:id="R7125c1f203cc4a7c"/>
    <p:sldId xmlns:r="http://schemas.openxmlformats.org/officeDocument/2006/relationships" id="261" r:id="Rc79ec252cde5435e"/>
    <p:sldId xmlns:r="http://schemas.openxmlformats.org/officeDocument/2006/relationships" id="262" r:id="R9801d4f4d082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a522d787143ee" /><Relationship Type="http://schemas.openxmlformats.org/officeDocument/2006/relationships/slide" Target="/ppt/slides/slide1.xml" Id="R9ad08158ba5e417a" /><Relationship Type="http://schemas.openxmlformats.org/officeDocument/2006/relationships/slide" Target="/ppt/slides/slide2.xml" Id="R5e00d3932e3c4ded" /><Relationship Type="http://schemas.openxmlformats.org/officeDocument/2006/relationships/slide" Target="/ppt/slides/slide3.xml" Id="R228f53ca42ab42b5" /><Relationship Type="http://schemas.openxmlformats.org/officeDocument/2006/relationships/slide" Target="/ppt/slides/slide4.xml" Id="Ra89e2d3950da4013" /><Relationship Type="http://schemas.openxmlformats.org/officeDocument/2006/relationships/slide" Target="/ppt/slides/slide5.xml" Id="R7125c1f203cc4a7c" /><Relationship Type="http://schemas.openxmlformats.org/officeDocument/2006/relationships/slide" Target="/ppt/slides/slide6.xml" Id="Rc79ec252cde5435e" /><Relationship Type="http://schemas.openxmlformats.org/officeDocument/2006/relationships/slide" Target="/ppt/slides/slide7.xml" Id="R9801d4f4d082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6da29f759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b0173aa7470e" /><Relationship Type="http://schemas.openxmlformats.org/officeDocument/2006/relationships/theme" Target="/ppt/slideMasters/theme/theme1.xml" Id="R639e99ae0da0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3b0173aa7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c4f457185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4c81f0f9c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682ca191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83325124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92aa345ea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f97cad8fe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c38aba807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SØMO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SØNDERAAL MOHAUGEN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MALENE MOHAUGEN SØNDERAAL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Morens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