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6a95b14ffe6425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f915a42c2d44058"/>
  </p:sldMasterIdLst>
  <p:sldIdLst>
    <p:sldId xmlns:r="http://schemas.openxmlformats.org/officeDocument/2006/relationships" id="256" r:id="Ra7e2366676eb41a2"/>
    <p:sldId xmlns:r="http://schemas.openxmlformats.org/officeDocument/2006/relationships" id="257" r:id="R838f052787504b56"/>
    <p:sldId xmlns:r="http://schemas.openxmlformats.org/officeDocument/2006/relationships" id="258" r:id="Rfb40e92318744ccb"/>
    <p:sldId xmlns:r="http://schemas.openxmlformats.org/officeDocument/2006/relationships" id="259" r:id="R57e0dcd354674e25"/>
    <p:sldId xmlns:r="http://schemas.openxmlformats.org/officeDocument/2006/relationships" id="260" r:id="Ra97a394f50e542f2"/>
    <p:sldId xmlns:r="http://schemas.openxmlformats.org/officeDocument/2006/relationships" id="261" r:id="R247a5d93a8c346c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f915a42c2d44058" /><Relationship Type="http://schemas.openxmlformats.org/officeDocument/2006/relationships/slide" Target="/ppt/slides/slide1.xml" Id="Ra7e2366676eb41a2" /><Relationship Type="http://schemas.openxmlformats.org/officeDocument/2006/relationships/slide" Target="/ppt/slides/slide2.xml" Id="R838f052787504b56" /><Relationship Type="http://schemas.openxmlformats.org/officeDocument/2006/relationships/slide" Target="/ppt/slides/slide3.xml" Id="Rfb40e92318744ccb" /><Relationship Type="http://schemas.openxmlformats.org/officeDocument/2006/relationships/slide" Target="/ppt/slides/slide4.xml" Id="R57e0dcd354674e25" /><Relationship Type="http://schemas.openxmlformats.org/officeDocument/2006/relationships/slide" Target="/ppt/slides/slide5.xml" Id="Ra97a394f50e542f2" /><Relationship Type="http://schemas.openxmlformats.org/officeDocument/2006/relationships/slide" Target="/ppt/slides/slide6.xml" Id="R247a5d93a8c346c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eeccc31bb6e422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d66366c0f34203" /><Relationship Type="http://schemas.openxmlformats.org/officeDocument/2006/relationships/theme" Target="/ppt/slideMasters/theme/theme1.xml" Id="R74f8381a6e954df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2d66366c0f3420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701ec48ba1451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b5ea53d05f4dc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2bff671e1e467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4918c85f2b4b0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349d093fca416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83336e60a6411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VEIGNERGÅRDEN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VEIGNERGÅRDEN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VEIGNERGÅRDEN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VEIGNERGÅRDEN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VEIGNERGÅRDEN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VEIGNERGÅRDEN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2021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138 732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99 202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77 429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418 210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490 425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VEIGNERGÅRDEN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930 718 521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VEIGNERGÅRDEN AS</a:t>
            </a:r>
          </a:p>
        </p:txBody>
      </p:sp>
    </p:spTree>
  </p:cSld>
  <p:clrMapOvr>
    <a:masterClrMapping xmlns:a="http://schemas.openxmlformats.org/drawingml/2006/main"/>
  </p:clrMapOvr>
</p:sld>
</file>