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2cc54a0dcf43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b189b0063a4454"/>
  </p:sldMasterIdLst>
  <p:sldIdLst>
    <p:sldId xmlns:r="http://schemas.openxmlformats.org/officeDocument/2006/relationships" id="256" r:id="R1b99961a573647f9"/>
    <p:sldId xmlns:r="http://schemas.openxmlformats.org/officeDocument/2006/relationships" id="257" r:id="R66ba79b5a7ca4d48"/>
    <p:sldId xmlns:r="http://schemas.openxmlformats.org/officeDocument/2006/relationships" id="258" r:id="Rb208b1cf1e5b4388"/>
    <p:sldId xmlns:r="http://schemas.openxmlformats.org/officeDocument/2006/relationships" id="259" r:id="R02c7dd9e29f0446e"/>
    <p:sldId xmlns:r="http://schemas.openxmlformats.org/officeDocument/2006/relationships" id="260" r:id="R4f29203b683c496b"/>
    <p:sldId xmlns:r="http://schemas.openxmlformats.org/officeDocument/2006/relationships" id="261" r:id="Rf3aaf5f52231452b"/>
    <p:sldId xmlns:r="http://schemas.openxmlformats.org/officeDocument/2006/relationships" id="262" r:id="R1447486c2e1943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b189b0063a4454" /><Relationship Type="http://schemas.openxmlformats.org/officeDocument/2006/relationships/slide" Target="/ppt/slides/slide1.xml" Id="R1b99961a573647f9" /><Relationship Type="http://schemas.openxmlformats.org/officeDocument/2006/relationships/slide" Target="/ppt/slides/slide2.xml" Id="R66ba79b5a7ca4d48" /><Relationship Type="http://schemas.openxmlformats.org/officeDocument/2006/relationships/slide" Target="/ppt/slides/slide3.xml" Id="Rb208b1cf1e5b4388" /><Relationship Type="http://schemas.openxmlformats.org/officeDocument/2006/relationships/slide" Target="/ppt/slides/slide4.xml" Id="R02c7dd9e29f0446e" /><Relationship Type="http://schemas.openxmlformats.org/officeDocument/2006/relationships/slide" Target="/ppt/slides/slide5.xml" Id="R4f29203b683c496b" /><Relationship Type="http://schemas.openxmlformats.org/officeDocument/2006/relationships/slide" Target="/ppt/slides/slide6.xml" Id="Rf3aaf5f52231452b" /><Relationship Type="http://schemas.openxmlformats.org/officeDocument/2006/relationships/slide" Target="/ppt/slides/slide7.xml" Id="R1447486c2e1943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c875b0005043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a524725f8a4244" /><Relationship Type="http://schemas.openxmlformats.org/officeDocument/2006/relationships/theme" Target="/ppt/slideMasters/theme/theme1.xml" Id="R5f0c680b89334c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a524725f8a42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9a47cf6344f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56dd611924e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1378491c64e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74d229a044f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9fb1843ac42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6a8ed200146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71a71a5694d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JTM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JTM INVEST AS ble etablert [år] og holder til i Røst.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2 332 907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4 164 168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4 660 996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IVAR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Utrøstveien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8064 Røst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930 887 684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INVEST AS</a:t>
            </a:r>
          </a:p>
        </p:txBody>
      </p:sp>
    </p:spTree>
  </p:cSld>
  <p:clrMapOvr>
    <a:masterClrMapping xmlns:a="http://schemas.openxmlformats.org/drawingml/2006/main"/>
  </p:clrMapOvr>
</p:sld>
</file>