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a29c3b269f47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f8ad965ad24e0d"/>
  </p:sldMasterIdLst>
  <p:sldIdLst>
    <p:sldId xmlns:r="http://schemas.openxmlformats.org/officeDocument/2006/relationships" id="256" r:id="R19b9e5824f0e4cc7"/>
    <p:sldId xmlns:r="http://schemas.openxmlformats.org/officeDocument/2006/relationships" id="257" r:id="R89b03db96b3c44f3"/>
    <p:sldId xmlns:r="http://schemas.openxmlformats.org/officeDocument/2006/relationships" id="258" r:id="R739fa679b5c54042"/>
    <p:sldId xmlns:r="http://schemas.openxmlformats.org/officeDocument/2006/relationships" id="259" r:id="R83b6f46914244418"/>
    <p:sldId xmlns:r="http://schemas.openxmlformats.org/officeDocument/2006/relationships" id="260" r:id="R6ef9cf56be28408b"/>
    <p:sldId xmlns:r="http://schemas.openxmlformats.org/officeDocument/2006/relationships" id="261" r:id="R7bfb4d11422a45b7"/>
    <p:sldId xmlns:r="http://schemas.openxmlformats.org/officeDocument/2006/relationships" id="262" r:id="R740c756a782e4d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f8ad965ad24e0d" /><Relationship Type="http://schemas.openxmlformats.org/officeDocument/2006/relationships/slide" Target="/ppt/slides/slide1.xml" Id="R19b9e5824f0e4cc7" /><Relationship Type="http://schemas.openxmlformats.org/officeDocument/2006/relationships/slide" Target="/ppt/slides/slide2.xml" Id="R89b03db96b3c44f3" /><Relationship Type="http://schemas.openxmlformats.org/officeDocument/2006/relationships/slide" Target="/ppt/slides/slide3.xml" Id="R739fa679b5c54042" /><Relationship Type="http://schemas.openxmlformats.org/officeDocument/2006/relationships/slide" Target="/ppt/slides/slide4.xml" Id="R83b6f46914244418" /><Relationship Type="http://schemas.openxmlformats.org/officeDocument/2006/relationships/slide" Target="/ppt/slides/slide5.xml" Id="R6ef9cf56be28408b" /><Relationship Type="http://schemas.openxmlformats.org/officeDocument/2006/relationships/slide" Target="/ppt/slides/slide6.xml" Id="R7bfb4d11422a45b7" /><Relationship Type="http://schemas.openxmlformats.org/officeDocument/2006/relationships/slide" Target="/ppt/slides/slide7.xml" Id="R740c756a782e4d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c5093c0db04f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37d884e8943dc" /><Relationship Type="http://schemas.openxmlformats.org/officeDocument/2006/relationships/theme" Target="/ppt/slideMasters/theme/theme1.xml" Id="R8c18902bc50849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237d884e8943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b5b72098c4f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12400fd8245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60747715e40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65eac818f4b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9245cbb1f46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673b85ee94f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b675040964b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HRAS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HRAS HOLDING AS ble etablert [år] og holder til i Romedal.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217 956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430 019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982 670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ANDRÉ STENSBY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 RØSHOL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Svarstadsvingen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2334 Romedal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930 944 793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HRAS HOLDING AS</a:t>
            </a:r>
          </a:p>
        </p:txBody>
      </p:sp>
    </p:spTree>
  </p:cSld>
  <p:clrMapOvr>
    <a:masterClrMapping xmlns:a="http://schemas.openxmlformats.org/drawingml/2006/main"/>
  </p:clrMapOvr>
</p:sld>
</file>