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421a0286b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bc1c23d5d4ea8"/>
  </p:sldMasterIdLst>
  <p:sldIdLst>
    <p:sldId xmlns:r="http://schemas.openxmlformats.org/officeDocument/2006/relationships" id="256" r:id="R5b0bea8a0d1543fd"/>
    <p:sldId xmlns:r="http://schemas.openxmlformats.org/officeDocument/2006/relationships" id="257" r:id="Rc3270263bc0149c0"/>
    <p:sldId xmlns:r="http://schemas.openxmlformats.org/officeDocument/2006/relationships" id="258" r:id="Rc35d6c044c2e4368"/>
    <p:sldId xmlns:r="http://schemas.openxmlformats.org/officeDocument/2006/relationships" id="259" r:id="R398efe6548a64476"/>
    <p:sldId xmlns:r="http://schemas.openxmlformats.org/officeDocument/2006/relationships" id="260" r:id="R3a7aec9c8c0146bd"/>
    <p:sldId xmlns:r="http://schemas.openxmlformats.org/officeDocument/2006/relationships" id="261" r:id="Rd1f1b273939f4829"/>
    <p:sldId xmlns:r="http://schemas.openxmlformats.org/officeDocument/2006/relationships" id="262" r:id="Rafd9b290e723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bc1c23d5d4ea8" /><Relationship Type="http://schemas.openxmlformats.org/officeDocument/2006/relationships/slide" Target="/ppt/slides/slide1.xml" Id="R5b0bea8a0d1543fd" /><Relationship Type="http://schemas.openxmlformats.org/officeDocument/2006/relationships/slide" Target="/ppt/slides/slide2.xml" Id="Rc3270263bc0149c0" /><Relationship Type="http://schemas.openxmlformats.org/officeDocument/2006/relationships/slide" Target="/ppt/slides/slide3.xml" Id="Rc35d6c044c2e4368" /><Relationship Type="http://schemas.openxmlformats.org/officeDocument/2006/relationships/slide" Target="/ppt/slides/slide4.xml" Id="R398efe6548a64476" /><Relationship Type="http://schemas.openxmlformats.org/officeDocument/2006/relationships/slide" Target="/ppt/slides/slide5.xml" Id="R3a7aec9c8c0146bd" /><Relationship Type="http://schemas.openxmlformats.org/officeDocument/2006/relationships/slide" Target="/ppt/slides/slide6.xml" Id="Rd1f1b273939f4829" /><Relationship Type="http://schemas.openxmlformats.org/officeDocument/2006/relationships/slide" Target="/ppt/slides/slide7.xml" Id="Rafd9b290e723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7cdfaa63c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acdddd3eb4ea9" /><Relationship Type="http://schemas.openxmlformats.org/officeDocument/2006/relationships/theme" Target="/ppt/slideMasters/theme/theme1.xml" Id="R472819910996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acdddd3eb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639519d03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cee37f45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ec03c00dd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2f029e927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1cafc0a1346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ae9acaee5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bf945c6b3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HOLIND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499 247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HOLT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ANDREAS LINDSTAD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Benterudbakken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930 962 856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