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7e53df508c47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6ee83902b94241"/>
  </p:sldMasterIdLst>
  <p:sldIdLst>
    <p:sldId xmlns:r="http://schemas.openxmlformats.org/officeDocument/2006/relationships" id="256" r:id="R4329ffd488214b9f"/>
    <p:sldId xmlns:r="http://schemas.openxmlformats.org/officeDocument/2006/relationships" id="257" r:id="R7138784f28fb48d8"/>
    <p:sldId xmlns:r="http://schemas.openxmlformats.org/officeDocument/2006/relationships" id="258" r:id="R9931798537914ea4"/>
    <p:sldId xmlns:r="http://schemas.openxmlformats.org/officeDocument/2006/relationships" id="259" r:id="R84c7aae979e94706"/>
    <p:sldId xmlns:r="http://schemas.openxmlformats.org/officeDocument/2006/relationships" id="260" r:id="Ra52c215a9a5b432e"/>
    <p:sldId xmlns:r="http://schemas.openxmlformats.org/officeDocument/2006/relationships" id="261" r:id="Rf747d9a4887d4a37"/>
    <p:sldId xmlns:r="http://schemas.openxmlformats.org/officeDocument/2006/relationships" id="262" r:id="R0301113d30314c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ee83902b94241" /><Relationship Type="http://schemas.openxmlformats.org/officeDocument/2006/relationships/slide" Target="/ppt/slides/slide1.xml" Id="R4329ffd488214b9f" /><Relationship Type="http://schemas.openxmlformats.org/officeDocument/2006/relationships/slide" Target="/ppt/slides/slide2.xml" Id="R7138784f28fb48d8" /><Relationship Type="http://schemas.openxmlformats.org/officeDocument/2006/relationships/slide" Target="/ppt/slides/slide3.xml" Id="R9931798537914ea4" /><Relationship Type="http://schemas.openxmlformats.org/officeDocument/2006/relationships/slide" Target="/ppt/slides/slide4.xml" Id="R84c7aae979e94706" /><Relationship Type="http://schemas.openxmlformats.org/officeDocument/2006/relationships/slide" Target="/ppt/slides/slide5.xml" Id="Ra52c215a9a5b432e" /><Relationship Type="http://schemas.openxmlformats.org/officeDocument/2006/relationships/slide" Target="/ppt/slides/slide6.xml" Id="Rf747d9a4887d4a37" /><Relationship Type="http://schemas.openxmlformats.org/officeDocument/2006/relationships/slide" Target="/ppt/slides/slide7.xml" Id="R0301113d30314c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d63ec8f984e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c96f346c644cc" /><Relationship Type="http://schemas.openxmlformats.org/officeDocument/2006/relationships/theme" Target="/ppt/slideMasters/theme/theme1.xml" Id="R493e24e5db244b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bc96f346c644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674f5a3ec42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d589d3c0f42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604743b2f48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a4412cb5d4c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3a9323f1245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7b639fe184d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bb02d37a74b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BROH HOLDING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218 599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515 056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972 694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ANDERSEN BROHJEM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BROHJEM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 Johnstads veg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930 968 196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BROH HOLDING AS</a:t>
            </a:r>
          </a:p>
        </p:txBody>
      </p:sp>
    </p:spTree>
  </p:cSld>
  <p:clrMapOvr>
    <a:masterClrMapping xmlns:a="http://schemas.openxmlformats.org/drawingml/2006/main"/>
  </p:clrMapOvr>
</p:sld>
</file>