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7d3253371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cdc057d684c88"/>
  </p:sldMasterIdLst>
  <p:sldIdLst>
    <p:sldId xmlns:r="http://schemas.openxmlformats.org/officeDocument/2006/relationships" id="256" r:id="Rec1aafc06a6a453a"/>
    <p:sldId xmlns:r="http://schemas.openxmlformats.org/officeDocument/2006/relationships" id="257" r:id="R1dfe4af28a8049a2"/>
    <p:sldId xmlns:r="http://schemas.openxmlformats.org/officeDocument/2006/relationships" id="258" r:id="Re7e00498ed864060"/>
    <p:sldId xmlns:r="http://schemas.openxmlformats.org/officeDocument/2006/relationships" id="259" r:id="R800dec85bea94c5b"/>
    <p:sldId xmlns:r="http://schemas.openxmlformats.org/officeDocument/2006/relationships" id="260" r:id="R5fb20847b0d4461d"/>
    <p:sldId xmlns:r="http://schemas.openxmlformats.org/officeDocument/2006/relationships" id="261" r:id="R821bc8cc0abf4613"/>
    <p:sldId xmlns:r="http://schemas.openxmlformats.org/officeDocument/2006/relationships" id="262" r:id="R83bbf11152cb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cdc057d684c88" /><Relationship Type="http://schemas.openxmlformats.org/officeDocument/2006/relationships/slide" Target="/ppt/slides/slide1.xml" Id="Rec1aafc06a6a453a" /><Relationship Type="http://schemas.openxmlformats.org/officeDocument/2006/relationships/slide" Target="/ppt/slides/slide2.xml" Id="R1dfe4af28a8049a2" /><Relationship Type="http://schemas.openxmlformats.org/officeDocument/2006/relationships/slide" Target="/ppt/slides/slide3.xml" Id="Re7e00498ed864060" /><Relationship Type="http://schemas.openxmlformats.org/officeDocument/2006/relationships/slide" Target="/ppt/slides/slide4.xml" Id="R800dec85bea94c5b" /><Relationship Type="http://schemas.openxmlformats.org/officeDocument/2006/relationships/slide" Target="/ppt/slides/slide5.xml" Id="R5fb20847b0d4461d" /><Relationship Type="http://schemas.openxmlformats.org/officeDocument/2006/relationships/slide" Target="/ppt/slides/slide6.xml" Id="R821bc8cc0abf4613" /><Relationship Type="http://schemas.openxmlformats.org/officeDocument/2006/relationships/slide" Target="/ppt/slides/slide7.xml" Id="R83bbf11152cb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7fa3d6a27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8a7ec2ab4df7" /><Relationship Type="http://schemas.openxmlformats.org/officeDocument/2006/relationships/theme" Target="/ppt/slideMasters/theme/theme1.xml" Id="Ra5401e23ae22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08a7ec2ab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839e59b3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3d36c433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3549e49f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1cd33a16a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6b125c37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11fb01a3c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89d6a2a2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NEDRE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ELIANNE LØKEN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TORE SKYBERG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